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89" r:id="rId4"/>
    <p:sldId id="540" r:id="rId5"/>
    <p:sldId id="401" r:id="rId6"/>
    <p:sldId id="432" r:id="rId7"/>
    <p:sldId id="433" r:id="rId8"/>
    <p:sldId id="512" r:id="rId9"/>
    <p:sldId id="513" r:id="rId10"/>
    <p:sldId id="530" r:id="rId11"/>
    <p:sldId id="434" r:id="rId12"/>
    <p:sldId id="449" r:id="rId13"/>
    <p:sldId id="539" r:id="rId14"/>
    <p:sldId id="541" r:id="rId15"/>
    <p:sldId id="524" r:id="rId16"/>
    <p:sldId id="525" r:id="rId17"/>
    <p:sldId id="452" r:id="rId18"/>
    <p:sldId id="459" r:id="rId19"/>
    <p:sldId id="460" r:id="rId20"/>
    <p:sldId id="461" r:id="rId21"/>
    <p:sldId id="462" r:id="rId22"/>
    <p:sldId id="472" r:id="rId23"/>
    <p:sldId id="514" r:id="rId24"/>
    <p:sldId id="451" r:id="rId25"/>
    <p:sldId id="454" r:id="rId26"/>
    <p:sldId id="455" r:id="rId27"/>
    <p:sldId id="456" r:id="rId28"/>
    <p:sldId id="464" r:id="rId29"/>
    <p:sldId id="468" r:id="rId30"/>
    <p:sldId id="515" r:id="rId31"/>
    <p:sldId id="532" r:id="rId32"/>
    <p:sldId id="533" r:id="rId33"/>
    <p:sldId id="466" r:id="rId34"/>
    <p:sldId id="467" r:id="rId35"/>
    <p:sldId id="470" r:id="rId36"/>
    <p:sldId id="537" r:id="rId37"/>
    <p:sldId id="469" r:id="rId38"/>
    <p:sldId id="542" r:id="rId39"/>
    <p:sldId id="438" r:id="rId40"/>
    <p:sldId id="439" r:id="rId41"/>
    <p:sldId id="440" r:id="rId42"/>
    <p:sldId id="444" r:id="rId43"/>
    <p:sldId id="445" r:id="rId44"/>
    <p:sldId id="441" r:id="rId45"/>
    <p:sldId id="442" r:id="rId46"/>
    <p:sldId id="544" r:id="rId47"/>
    <p:sldId id="443" r:id="rId48"/>
    <p:sldId id="517" r:id="rId49"/>
    <p:sldId id="535" r:id="rId50"/>
    <p:sldId id="534" r:id="rId51"/>
    <p:sldId id="529" r:id="rId52"/>
    <p:sldId id="543" r:id="rId53"/>
    <p:sldId id="501" r:id="rId54"/>
    <p:sldId id="502" r:id="rId55"/>
    <p:sldId id="503" r:id="rId56"/>
    <p:sldId id="508" r:id="rId57"/>
    <p:sldId id="504" r:id="rId58"/>
    <p:sldId id="511" r:id="rId59"/>
    <p:sldId id="510" r:id="rId60"/>
    <p:sldId id="518" r:id="rId61"/>
    <p:sldId id="545" r:id="rId62"/>
    <p:sldId id="447" r:id="rId63"/>
    <p:sldId id="548" r:id="rId64"/>
    <p:sldId id="546" r:id="rId65"/>
    <p:sldId id="402" r:id="rId66"/>
    <p:sldId id="436" r:id="rId67"/>
    <p:sldId id="519" r:id="rId68"/>
    <p:sldId id="521" r:id="rId69"/>
    <p:sldId id="520" r:id="rId70"/>
    <p:sldId id="526" r:id="rId71"/>
    <p:sldId id="527" r:id="rId72"/>
    <p:sldId id="522" r:id="rId73"/>
    <p:sldId id="536" r:id="rId74"/>
    <p:sldId id="505" r:id="rId75"/>
    <p:sldId id="403" r:id="rId76"/>
    <p:sldId id="404" r:id="rId77"/>
    <p:sldId id="405" r:id="rId78"/>
    <p:sldId id="435" r:id="rId79"/>
    <p:sldId id="430" r:id="rId80"/>
    <p:sldId id="547" r:id="rId81"/>
    <p:sldId id="446" r:id="rId82"/>
    <p:sldId id="448" r:id="rId83"/>
    <p:sldId id="523" r:id="rId84"/>
    <p:sldId id="437" r:id="rId85"/>
    <p:sldId id="431" r:id="rId86"/>
    <p:sldId id="450" r:id="rId87"/>
    <p:sldId id="516" r:id="rId8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013AC8-01DC-C54B-BF15-38C061F1C5D6}" v="58" dt="2024-02-21T19:07:28.061"/>
    <p1510:client id="{80889A3D-7024-461A-8B1B-F566F22E7C4A}" v="1" dt="2024-02-21T19:39:09.4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36"/>
    <p:restoredTop sz="96327"/>
  </p:normalViewPr>
  <p:slideViewPr>
    <p:cSldViewPr snapToGrid="0">
      <p:cViewPr varScale="1">
        <p:scale>
          <a:sx n="63" d="100"/>
          <a:sy n="63" d="100"/>
        </p:scale>
        <p:origin x="404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ements, William" userId="cbdb0636-a496-422a-8d40-98c53d494d26" providerId="ADAL" clId="{80889A3D-7024-461A-8B1B-F566F22E7C4A}"/>
    <pc:docChg chg="modSld">
      <pc:chgData name="Clements, William" userId="cbdb0636-a496-422a-8d40-98c53d494d26" providerId="ADAL" clId="{80889A3D-7024-461A-8B1B-F566F22E7C4A}" dt="2024-02-21T19:39:09.412" v="0"/>
      <pc:docMkLst>
        <pc:docMk/>
      </pc:docMkLst>
      <pc:sldChg chg="addSp modSp">
        <pc:chgData name="Clements, William" userId="cbdb0636-a496-422a-8d40-98c53d494d26" providerId="ADAL" clId="{80889A3D-7024-461A-8B1B-F566F22E7C4A}" dt="2024-02-21T19:39:09.412" v="0"/>
        <pc:sldMkLst>
          <pc:docMk/>
          <pc:sldMk cId="656584175" sldId="289"/>
        </pc:sldMkLst>
        <pc:spChg chg="add mod">
          <ac:chgData name="Clements, William" userId="cbdb0636-a496-422a-8d40-98c53d494d26" providerId="ADAL" clId="{80889A3D-7024-461A-8B1B-F566F22E7C4A}" dt="2024-02-21T19:39:09.412" v="0"/>
          <ac:spMkLst>
            <pc:docMk/>
            <pc:sldMk cId="656584175" sldId="289"/>
            <ac:spMk id="3" creationId="{5FE7954B-0F73-8F83-2F92-343F807C08E0}"/>
          </ac:spMkLst>
        </pc:spChg>
        <pc:spChg chg="add mod">
          <ac:chgData name="Clements, William" userId="cbdb0636-a496-422a-8d40-98c53d494d26" providerId="ADAL" clId="{80889A3D-7024-461A-8B1B-F566F22E7C4A}" dt="2024-02-21T19:39:09.412" v="0"/>
          <ac:spMkLst>
            <pc:docMk/>
            <pc:sldMk cId="656584175" sldId="289"/>
            <ac:spMk id="4" creationId="{8D3551C1-0C00-4A7D-D34E-82E9F149C024}"/>
          </ac:spMkLst>
        </pc:spChg>
      </pc:sldChg>
    </pc:docChg>
  </pc:docChgLst>
  <pc:docChgLst>
    <pc:chgData name="Clements, William" userId="cbdb0636-a496-422a-8d40-98c53d494d26" providerId="ADAL" clId="{7B013AC8-01DC-C54B-BF15-38C061F1C5D6}"/>
    <pc:docChg chg="modSld">
      <pc:chgData name="Clements, William" userId="cbdb0636-a496-422a-8d40-98c53d494d26" providerId="ADAL" clId="{7B013AC8-01DC-C54B-BF15-38C061F1C5D6}" dt="2024-02-21T19:15:59.613" v="126" actId="6549"/>
      <pc:docMkLst>
        <pc:docMk/>
      </pc:docMkLst>
      <pc:sldChg chg="mod modShow">
        <pc:chgData name="Clements, William" userId="cbdb0636-a496-422a-8d40-98c53d494d26" providerId="ADAL" clId="{7B013AC8-01DC-C54B-BF15-38C061F1C5D6}" dt="2024-02-21T18:53:05.534" v="0" actId="729"/>
        <pc:sldMkLst>
          <pc:docMk/>
          <pc:sldMk cId="3750487453" sldId="433"/>
        </pc:sldMkLst>
      </pc:sldChg>
      <pc:sldChg chg="addSp modSp mod">
        <pc:chgData name="Clements, William" userId="cbdb0636-a496-422a-8d40-98c53d494d26" providerId="ADAL" clId="{7B013AC8-01DC-C54B-BF15-38C061F1C5D6}" dt="2024-02-21T19:08:07.838" v="105" actId="1076"/>
        <pc:sldMkLst>
          <pc:docMk/>
          <pc:sldMk cId="1925046725" sldId="451"/>
        </pc:sldMkLst>
        <pc:spChg chg="add mod">
          <ac:chgData name="Clements, William" userId="cbdb0636-a496-422a-8d40-98c53d494d26" providerId="ADAL" clId="{7B013AC8-01DC-C54B-BF15-38C061F1C5D6}" dt="2024-02-21T19:08:07.838" v="105" actId="1076"/>
          <ac:spMkLst>
            <pc:docMk/>
            <pc:sldMk cId="1925046725" sldId="451"/>
            <ac:spMk id="5" creationId="{0EDCAB8B-11D9-0637-4805-5D20387B6C72}"/>
          </ac:spMkLst>
        </pc:spChg>
      </pc:sldChg>
      <pc:sldChg chg="addSp modSp mod">
        <pc:chgData name="Clements, William" userId="cbdb0636-a496-422a-8d40-98c53d494d26" providerId="ADAL" clId="{7B013AC8-01DC-C54B-BF15-38C061F1C5D6}" dt="2024-02-21T19:07:48.252" v="103" actId="1076"/>
        <pc:sldMkLst>
          <pc:docMk/>
          <pc:sldMk cId="1496893330" sldId="455"/>
        </pc:sldMkLst>
        <pc:spChg chg="add mod">
          <ac:chgData name="Clements, William" userId="cbdb0636-a496-422a-8d40-98c53d494d26" providerId="ADAL" clId="{7B013AC8-01DC-C54B-BF15-38C061F1C5D6}" dt="2024-02-21T19:07:48.252" v="103" actId="1076"/>
          <ac:spMkLst>
            <pc:docMk/>
            <pc:sldMk cId="1496893330" sldId="455"/>
            <ac:spMk id="8" creationId="{B8213CC7-9421-4336-89D9-CE6D00E67A2F}"/>
          </ac:spMkLst>
        </pc:spChg>
      </pc:sldChg>
      <pc:sldChg chg="addSp modSp mod modAnim">
        <pc:chgData name="Clements, William" userId="cbdb0636-a496-422a-8d40-98c53d494d26" providerId="ADAL" clId="{7B013AC8-01DC-C54B-BF15-38C061F1C5D6}" dt="2024-02-21T19:07:32.672" v="101" actId="1076"/>
        <pc:sldMkLst>
          <pc:docMk/>
          <pc:sldMk cId="2026935284" sldId="468"/>
        </pc:sldMkLst>
        <pc:spChg chg="add mod">
          <ac:chgData name="Clements, William" userId="cbdb0636-a496-422a-8d40-98c53d494d26" providerId="ADAL" clId="{7B013AC8-01DC-C54B-BF15-38C061F1C5D6}" dt="2024-02-21T19:07:32.672" v="101" actId="1076"/>
          <ac:spMkLst>
            <pc:docMk/>
            <pc:sldMk cId="2026935284" sldId="468"/>
            <ac:spMk id="6" creationId="{28083EB7-E237-B9A7-243C-F421C0361548}"/>
          </ac:spMkLst>
        </pc:spChg>
        <pc:graphicFrameChg chg="add mod">
          <ac:chgData name="Clements, William" userId="cbdb0636-a496-422a-8d40-98c53d494d26" providerId="ADAL" clId="{7B013AC8-01DC-C54B-BF15-38C061F1C5D6}" dt="2024-02-21T19:02:28.356" v="2" actId="1076"/>
          <ac:graphicFrameMkLst>
            <pc:docMk/>
            <pc:sldMk cId="2026935284" sldId="468"/>
            <ac:graphicFrameMk id="2" creationId="{505908AF-86AA-FB02-BF75-DEE9AE398E29}"/>
          </ac:graphicFrameMkLst>
        </pc:graphicFrameChg>
        <pc:graphicFrameChg chg="modGraphic">
          <ac:chgData name="Clements, William" userId="cbdb0636-a496-422a-8d40-98c53d494d26" providerId="ADAL" clId="{7B013AC8-01DC-C54B-BF15-38C061F1C5D6}" dt="2024-02-21T19:03:15.552" v="41" actId="20577"/>
          <ac:graphicFrameMkLst>
            <pc:docMk/>
            <pc:sldMk cId="2026935284" sldId="468"/>
            <ac:graphicFrameMk id="7" creationId="{D608D499-B116-4C77-AFB6-2BA3BB41145D}"/>
          </ac:graphicFrameMkLst>
        </pc:graphicFrameChg>
      </pc:sldChg>
      <pc:sldChg chg="modSp mod">
        <pc:chgData name="Clements, William" userId="cbdb0636-a496-422a-8d40-98c53d494d26" providerId="ADAL" clId="{7B013AC8-01DC-C54B-BF15-38C061F1C5D6}" dt="2024-02-21T19:15:59.613" v="126" actId="6549"/>
        <pc:sldMkLst>
          <pc:docMk/>
          <pc:sldMk cId="136593188" sldId="537"/>
        </pc:sldMkLst>
        <pc:spChg chg="mod">
          <ac:chgData name="Clements, William" userId="cbdb0636-a496-422a-8d40-98c53d494d26" providerId="ADAL" clId="{7B013AC8-01DC-C54B-BF15-38C061F1C5D6}" dt="2024-02-21T19:15:59.613" v="126" actId="6549"/>
          <ac:spMkLst>
            <pc:docMk/>
            <pc:sldMk cId="136593188" sldId="537"/>
            <ac:spMk id="2" creationId="{E69E71FA-5046-CEAF-2A8E-DB326C2F9A5F}"/>
          </ac:spMkLst>
        </pc:spChg>
      </pc:sldChg>
      <pc:sldChg chg="modSp mod">
        <pc:chgData name="Clements, William" userId="cbdb0636-a496-422a-8d40-98c53d494d26" providerId="ADAL" clId="{7B013AC8-01DC-C54B-BF15-38C061F1C5D6}" dt="2024-02-21T19:14:04.490" v="106" actId="113"/>
        <pc:sldMkLst>
          <pc:docMk/>
          <pc:sldMk cId="1435163414" sldId="541"/>
        </pc:sldMkLst>
        <pc:spChg chg="mod">
          <ac:chgData name="Clements, William" userId="cbdb0636-a496-422a-8d40-98c53d494d26" providerId="ADAL" clId="{7B013AC8-01DC-C54B-BF15-38C061F1C5D6}" dt="2024-02-21T19:14:04.490" v="106" actId="113"/>
          <ac:spMkLst>
            <pc:docMk/>
            <pc:sldMk cId="1435163414" sldId="541"/>
            <ac:spMk id="3" creationId="{BED0EFBE-A781-860B-8305-461C45A4DC20}"/>
          </ac:spMkLst>
        </pc:spChg>
      </pc:sldChg>
      <pc:sldChg chg="modSp mod">
        <pc:chgData name="Clements, William" userId="cbdb0636-a496-422a-8d40-98c53d494d26" providerId="ADAL" clId="{7B013AC8-01DC-C54B-BF15-38C061F1C5D6}" dt="2024-02-21T19:14:29.283" v="124" actId="113"/>
        <pc:sldMkLst>
          <pc:docMk/>
          <pc:sldMk cId="1179205518" sldId="542"/>
        </pc:sldMkLst>
        <pc:spChg chg="mod">
          <ac:chgData name="Clements, William" userId="cbdb0636-a496-422a-8d40-98c53d494d26" providerId="ADAL" clId="{7B013AC8-01DC-C54B-BF15-38C061F1C5D6}" dt="2024-02-21T19:14:29.283" v="124" actId="113"/>
          <ac:spMkLst>
            <pc:docMk/>
            <pc:sldMk cId="1179205518" sldId="542"/>
            <ac:spMk id="3" creationId="{BED0EFBE-A781-860B-8305-461C45A4DC20}"/>
          </ac:spMkLst>
        </pc:spChg>
      </pc:sldChg>
      <pc:sldChg chg="modSp mod">
        <pc:chgData name="Clements, William" userId="cbdb0636-a496-422a-8d40-98c53d494d26" providerId="ADAL" clId="{7B013AC8-01DC-C54B-BF15-38C061F1C5D6}" dt="2024-02-21T19:14:42.473" v="125" actId="113"/>
        <pc:sldMkLst>
          <pc:docMk/>
          <pc:sldMk cId="1820749083" sldId="543"/>
        </pc:sldMkLst>
        <pc:spChg chg="mod">
          <ac:chgData name="Clements, William" userId="cbdb0636-a496-422a-8d40-98c53d494d26" providerId="ADAL" clId="{7B013AC8-01DC-C54B-BF15-38C061F1C5D6}" dt="2024-02-21T19:14:42.473" v="125" actId="113"/>
          <ac:spMkLst>
            <pc:docMk/>
            <pc:sldMk cId="1820749083" sldId="543"/>
            <ac:spMk id="3" creationId="{BED0EFBE-A781-860B-8305-461C45A4DC20}"/>
          </ac:spMkLst>
        </pc:spChg>
      </pc:sldChg>
    </pc:docChg>
  </pc:docChgLst>
  <pc:docChgLst>
    <pc:chgData name="Clements, William" userId="cbdb0636-a496-422a-8d40-98c53d494d26" providerId="ADAL" clId="{189E3BBC-C1B9-E34B-89AD-95271C7194EB}"/>
    <pc:docChg chg="undo redo custSel addSld delSld modSld sldOrd">
      <pc:chgData name="Clements, William" userId="cbdb0636-a496-422a-8d40-98c53d494d26" providerId="ADAL" clId="{189E3BBC-C1B9-E34B-89AD-95271C7194EB}" dt="2023-10-27T14:51:14.152" v="747" actId="1076"/>
      <pc:docMkLst>
        <pc:docMk/>
      </pc:docMkLst>
      <pc:sldChg chg="modSp">
        <pc:chgData name="Clements, William" userId="cbdb0636-a496-422a-8d40-98c53d494d26" providerId="ADAL" clId="{189E3BBC-C1B9-E34B-89AD-95271C7194EB}" dt="2023-10-23T01:49:45.030" v="136"/>
        <pc:sldMkLst>
          <pc:docMk/>
          <pc:sldMk cId="2173794987" sldId="256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173794987" sldId="256"/>
            <ac:spMk id="2" creationId="{17A95051-BDE0-7ABC-7D39-DA74E7D35DFA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173794987" sldId="256"/>
            <ac:spMk id="3" creationId="{FF514979-0020-ABE1-DD78-A7981C46BF01}"/>
          </ac:spMkLst>
        </pc:spChg>
      </pc:sldChg>
      <pc:sldChg chg="modSp add">
        <pc:chgData name="Clements, William" userId="cbdb0636-a496-422a-8d40-98c53d494d26" providerId="ADAL" clId="{189E3BBC-C1B9-E34B-89AD-95271C7194EB}" dt="2023-10-23T01:49:45.030" v="136"/>
        <pc:sldMkLst>
          <pc:docMk/>
          <pc:sldMk cId="3268789983" sldId="257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268789983" sldId="257"/>
            <ac:spMk id="2" creationId="{F6436FE6-1A05-822F-2E9A-A08AAD7BCF11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268789983" sldId="257"/>
            <ac:spMk id="3" creationId="{B4941BCD-61F3-3736-9F03-CB379D55924C}"/>
          </ac:spMkLst>
        </pc:spChg>
      </pc:sldChg>
      <pc:sldChg chg="addSp delSp modSp add mod">
        <pc:chgData name="Clements, William" userId="cbdb0636-a496-422a-8d40-98c53d494d26" providerId="ADAL" clId="{189E3BBC-C1B9-E34B-89AD-95271C7194EB}" dt="2023-10-23T01:50:56.191" v="141"/>
        <pc:sldMkLst>
          <pc:docMk/>
          <pc:sldMk cId="656584175" sldId="289"/>
        </pc:sldMkLst>
        <pc:spChg chg="mod">
          <ac:chgData name="Clements, William" userId="cbdb0636-a496-422a-8d40-98c53d494d26" providerId="ADAL" clId="{189E3BBC-C1B9-E34B-89AD-95271C7194EB}" dt="2023-10-23T01:50:31.843" v="140" actId="120"/>
          <ac:spMkLst>
            <pc:docMk/>
            <pc:sldMk cId="656584175" sldId="289"/>
            <ac:spMk id="2" creationId="{5D46307E-A2B8-4462-8299-D11DDF3E97CF}"/>
          </ac:spMkLst>
        </pc:spChg>
        <pc:spChg chg="add del mod">
          <ac:chgData name="Clements, William" userId="cbdb0636-a496-422a-8d40-98c53d494d26" providerId="ADAL" clId="{189E3BBC-C1B9-E34B-89AD-95271C7194EB}" dt="2023-10-23T01:49:50.892" v="137" actId="478"/>
          <ac:spMkLst>
            <pc:docMk/>
            <pc:sldMk cId="656584175" sldId="289"/>
            <ac:spMk id="3" creationId="{2B79C6B6-F911-BB4A-357A-5992730136BB}"/>
          </ac:spMkLst>
        </pc:spChg>
        <pc:spChg chg="add del mod">
          <ac:chgData name="Clements, William" userId="cbdb0636-a496-422a-8d40-98c53d494d26" providerId="ADAL" clId="{189E3BBC-C1B9-E34B-89AD-95271C7194EB}" dt="2023-10-23T01:49:34.395" v="135"/>
          <ac:spMkLst>
            <pc:docMk/>
            <pc:sldMk cId="656584175" sldId="289"/>
            <ac:spMk id="4" creationId="{A83AC70D-A4DF-E665-B17C-3401086FD5DA}"/>
          </ac:spMkLst>
        </pc:spChg>
        <pc:picChg chg="mod">
          <ac:chgData name="Clements, William" userId="cbdb0636-a496-422a-8d40-98c53d494d26" providerId="ADAL" clId="{189E3BBC-C1B9-E34B-89AD-95271C7194EB}" dt="2023-10-23T01:50:56.191" v="141"/>
          <ac:picMkLst>
            <pc:docMk/>
            <pc:sldMk cId="656584175" sldId="289"/>
            <ac:picMk id="6" creationId="{335F70A7-5743-7601-563A-A941BF2B85F7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945618735" sldId="401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945618735" sldId="401"/>
            <ac:spMk id="2" creationId="{FA0E1A7F-32DC-4A85-9573-DCD02C7059C4}"/>
          </ac:spMkLst>
        </pc:spChg>
        <pc:spChg chg="mod">
          <ac:chgData name="Clements, William" userId="cbdb0636-a496-422a-8d40-98c53d494d26" providerId="ADAL" clId="{189E3BBC-C1B9-E34B-89AD-95271C7194EB}" dt="2023-10-23T01:48:47.027" v="123" actId="27636"/>
          <ac:spMkLst>
            <pc:docMk/>
            <pc:sldMk cId="1945618735" sldId="401"/>
            <ac:spMk id="3" creationId="{9938C915-1FC1-4027-9688-171E896768DB}"/>
          </ac:spMkLst>
        </pc:spChg>
      </pc:sldChg>
      <pc:sldChg chg="add mod modShow">
        <pc:chgData name="Clements, William" userId="cbdb0636-a496-422a-8d40-98c53d494d26" providerId="ADAL" clId="{189E3BBC-C1B9-E34B-89AD-95271C7194EB}" dt="2023-10-27T14:33:11.036" v="579" actId="729"/>
        <pc:sldMkLst>
          <pc:docMk/>
          <pc:sldMk cId="1280746649" sldId="402"/>
        </pc:sldMkLst>
      </pc:sldChg>
      <pc:sldChg chg="add del">
        <pc:chgData name="Clements, William" userId="cbdb0636-a496-422a-8d40-98c53d494d26" providerId="ADAL" clId="{189E3BBC-C1B9-E34B-89AD-95271C7194EB}" dt="2023-10-27T14:33:01.537" v="577" actId="2696"/>
        <pc:sldMkLst>
          <pc:docMk/>
          <pc:sldMk cId="2920060023" sldId="402"/>
        </pc:sldMkLst>
      </pc:sldChg>
      <pc:sldChg chg="modSp add del mod ord modShow">
        <pc:chgData name="Clements, William" userId="cbdb0636-a496-422a-8d40-98c53d494d26" providerId="ADAL" clId="{189E3BBC-C1B9-E34B-89AD-95271C7194EB}" dt="2023-10-27T14:37:57.129" v="594" actId="20578"/>
        <pc:sldMkLst>
          <pc:docMk/>
          <pc:sldMk cId="450746235" sldId="403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450746235" sldId="403"/>
            <ac:spMk id="2" creationId="{5E886C10-D928-462C-A4C3-6AB3C71DE2B7}"/>
          </ac:spMkLst>
        </pc:spChg>
        <pc:spChg chg="mod">
          <ac:chgData name="Clements, William" userId="cbdb0636-a496-422a-8d40-98c53d494d26" providerId="ADAL" clId="{189E3BBC-C1B9-E34B-89AD-95271C7194EB}" dt="2023-10-23T01:48:46.698" v="119" actId="27636"/>
          <ac:spMkLst>
            <pc:docMk/>
            <pc:sldMk cId="450746235" sldId="403"/>
            <ac:spMk id="3" creationId="{DF11697B-3BBE-4C8D-AAF6-B5EE6B17960B}"/>
          </ac:spMkLst>
        </pc:spChg>
      </pc:sldChg>
      <pc:sldChg chg="modSp add del mod ord modShow">
        <pc:chgData name="Clements, William" userId="cbdb0636-a496-422a-8d40-98c53d494d26" providerId="ADAL" clId="{189E3BBC-C1B9-E34B-89AD-95271C7194EB}" dt="2023-10-27T14:38:04.892" v="595" actId="20578"/>
        <pc:sldMkLst>
          <pc:docMk/>
          <pc:sldMk cId="2306064629" sldId="404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306064629" sldId="404"/>
            <ac:spMk id="2" creationId="{FB6C7E30-67FB-4878-AEDC-746D561EA6B3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306064629" sldId="404"/>
            <ac:spMk id="3" creationId="{CD2F6C6A-3436-404A-B43C-653D24246E9B}"/>
          </ac:spMkLst>
        </pc:spChg>
      </pc:sldChg>
      <pc:sldChg chg="modSp add del mod ord modShow">
        <pc:chgData name="Clements, William" userId="cbdb0636-a496-422a-8d40-98c53d494d26" providerId="ADAL" clId="{189E3BBC-C1B9-E34B-89AD-95271C7194EB}" dt="2023-10-27T14:38:13.726" v="596" actId="20578"/>
        <pc:sldMkLst>
          <pc:docMk/>
          <pc:sldMk cId="4057839804" sldId="405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4057839804" sldId="405"/>
            <ac:spMk id="2" creationId="{FB6C7E30-67FB-4878-AEDC-746D561EA6B3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4057839804" sldId="405"/>
            <ac:spMk id="3" creationId="{CD2F6C6A-3436-404A-B43C-653D24246E9B}"/>
          </ac:spMkLst>
        </pc:spChg>
      </pc:sldChg>
      <pc:sldChg chg="modSp add del mod modShow">
        <pc:chgData name="Clements, William" userId="cbdb0636-a496-422a-8d40-98c53d494d26" providerId="ADAL" clId="{189E3BBC-C1B9-E34B-89AD-95271C7194EB}" dt="2023-10-27T14:29:38.993" v="562" actId="729"/>
        <pc:sldMkLst>
          <pc:docMk/>
          <pc:sldMk cId="1431058278" sldId="430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431058278" sldId="430"/>
            <ac:spMk id="1325" creationId="{00000000-0000-0000-0000-000000000000}"/>
          </ac:spMkLst>
        </pc:spChg>
      </pc:sldChg>
      <pc:sldChg chg="modSp add del mod modShow">
        <pc:chgData name="Clements, William" userId="cbdb0636-a496-422a-8d40-98c53d494d26" providerId="ADAL" clId="{189E3BBC-C1B9-E34B-89AD-95271C7194EB}" dt="2023-10-27T14:31:02.629" v="568" actId="729"/>
        <pc:sldMkLst>
          <pc:docMk/>
          <pc:sldMk cId="1438168168" sldId="431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438168168" sldId="431"/>
            <ac:spMk id="1331" creationId="{00000000-0000-0000-0000-000000000000}"/>
          </ac:spMkLst>
        </pc:spChg>
        <pc:picChg chg="mod">
          <ac:chgData name="Clements, William" userId="cbdb0636-a496-422a-8d40-98c53d494d26" providerId="ADAL" clId="{189E3BBC-C1B9-E34B-89AD-95271C7194EB}" dt="2023-10-23T02:30:34.489" v="171" actId="1076"/>
          <ac:picMkLst>
            <pc:docMk/>
            <pc:sldMk cId="1438168168" sldId="431"/>
            <ac:picMk id="1333" creationId="{00000000-0000-0000-0000-000000000000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51:31.010" v="142" actId="1076"/>
        <pc:sldMkLst>
          <pc:docMk/>
          <pc:sldMk cId="2255228132" sldId="432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255228132" sldId="432"/>
            <ac:spMk id="2" creationId="{00A5C9A6-512F-4B6A-AC16-CDB1E80EDB3E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255228132" sldId="432"/>
            <ac:spMk id="3" creationId="{D26BF441-06EB-449C-99D6-2709624BB343}"/>
          </ac:spMkLst>
        </pc:spChg>
        <pc:picChg chg="mod">
          <ac:chgData name="Clements, William" userId="cbdb0636-a496-422a-8d40-98c53d494d26" providerId="ADAL" clId="{189E3BBC-C1B9-E34B-89AD-95271C7194EB}" dt="2023-10-23T01:51:31.010" v="142" actId="1076"/>
          <ac:picMkLst>
            <pc:docMk/>
            <pc:sldMk cId="2255228132" sldId="432"/>
            <ac:picMk id="4" creationId="{5FBF372F-89F9-4B56-9AA1-4719F25520A3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52:16.160" v="143" actId="1076"/>
        <pc:sldMkLst>
          <pc:docMk/>
          <pc:sldMk cId="3750487453" sldId="433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750487453" sldId="433"/>
            <ac:spMk id="2" creationId="{4AB75CEF-E244-4D3D-B22E-6C2209625077}"/>
          </ac:spMkLst>
        </pc:spChg>
        <pc:spChg chg="mod">
          <ac:chgData name="Clements, William" userId="cbdb0636-a496-422a-8d40-98c53d494d26" providerId="ADAL" clId="{189E3BBC-C1B9-E34B-89AD-95271C7194EB}" dt="2023-10-23T01:48:47.057" v="124" actId="27636"/>
          <ac:spMkLst>
            <pc:docMk/>
            <pc:sldMk cId="3750487453" sldId="433"/>
            <ac:spMk id="3" creationId="{89719C71-C883-4648-B652-AEAB949543BF}"/>
          </ac:spMkLst>
        </pc:spChg>
        <pc:picChg chg="mod">
          <ac:chgData name="Clements, William" userId="cbdb0636-a496-422a-8d40-98c53d494d26" providerId="ADAL" clId="{189E3BBC-C1B9-E34B-89AD-95271C7194EB}" dt="2023-10-23T01:52:16.160" v="143" actId="1076"/>
          <ac:picMkLst>
            <pc:docMk/>
            <pc:sldMk cId="3750487453" sldId="433"/>
            <ac:picMk id="5" creationId="{47444630-9923-433F-8361-1D2B2990E807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625004169" sldId="434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625004169" sldId="434"/>
            <ac:spMk id="2" creationId="{48E71CFD-313D-4C3E-BC9E-7EF5600282EB}"/>
          </ac:spMkLst>
        </pc:spChg>
        <pc:spChg chg="mod">
          <ac:chgData name="Clements, William" userId="cbdb0636-a496-422a-8d40-98c53d494d26" providerId="ADAL" clId="{189E3BBC-C1B9-E34B-89AD-95271C7194EB}" dt="2023-10-23T01:48:47.184" v="126" actId="27636"/>
          <ac:spMkLst>
            <pc:docMk/>
            <pc:sldMk cId="1625004169" sldId="434"/>
            <ac:spMk id="3" creationId="{A42DE1ED-F9DC-484B-A37E-7A748C1182D5}"/>
          </ac:spMkLst>
        </pc:spChg>
      </pc:sldChg>
      <pc:sldChg chg="modSp add del mod ord modShow">
        <pc:chgData name="Clements, William" userId="cbdb0636-a496-422a-8d40-98c53d494d26" providerId="ADAL" clId="{189E3BBC-C1B9-E34B-89AD-95271C7194EB}" dt="2023-10-27T14:38:20.975" v="597" actId="20578"/>
        <pc:sldMkLst>
          <pc:docMk/>
          <pc:sldMk cId="628570842" sldId="435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628570842" sldId="435"/>
            <ac:spMk id="2" creationId="{FB6C7E30-67FB-4878-AEDC-746D561EA6B3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628570842" sldId="435"/>
            <ac:spMk id="3" creationId="{CD2F6C6A-3436-404A-B43C-653D24246E9B}"/>
          </ac:spMkLst>
        </pc:spChg>
        <pc:spChg chg="mod">
          <ac:chgData name="Clements, William" userId="cbdb0636-a496-422a-8d40-98c53d494d26" providerId="ADAL" clId="{189E3BBC-C1B9-E34B-89AD-95271C7194EB}" dt="2023-10-23T02:29:57.298" v="168" actId="1076"/>
          <ac:spMkLst>
            <pc:docMk/>
            <pc:sldMk cId="628570842" sldId="435"/>
            <ac:spMk id="8" creationId="{BA606079-8A9F-4D11-AF85-3AB9F03C791C}"/>
          </ac:spMkLst>
        </pc:spChg>
        <pc:spChg chg="mod">
          <ac:chgData name="Clements, William" userId="cbdb0636-a496-422a-8d40-98c53d494d26" providerId="ADAL" clId="{189E3BBC-C1B9-E34B-89AD-95271C7194EB}" dt="2023-10-23T02:29:57.298" v="168" actId="1076"/>
          <ac:spMkLst>
            <pc:docMk/>
            <pc:sldMk cId="628570842" sldId="435"/>
            <ac:spMk id="9" creationId="{EEB2AA1D-0288-44B3-AA98-0055AEA8D027}"/>
          </ac:spMkLst>
        </pc:spChg>
        <pc:spChg chg="mod">
          <ac:chgData name="Clements, William" userId="cbdb0636-a496-422a-8d40-98c53d494d26" providerId="ADAL" clId="{189E3BBC-C1B9-E34B-89AD-95271C7194EB}" dt="2023-10-23T02:29:57.298" v="168" actId="1076"/>
          <ac:spMkLst>
            <pc:docMk/>
            <pc:sldMk cId="628570842" sldId="435"/>
            <ac:spMk id="10" creationId="{73376054-3B13-4695-A816-AC4445837AA3}"/>
          </ac:spMkLst>
        </pc:spChg>
        <pc:spChg chg="mod">
          <ac:chgData name="Clements, William" userId="cbdb0636-a496-422a-8d40-98c53d494d26" providerId="ADAL" clId="{189E3BBC-C1B9-E34B-89AD-95271C7194EB}" dt="2023-10-23T02:29:57.298" v="168" actId="1076"/>
          <ac:spMkLst>
            <pc:docMk/>
            <pc:sldMk cId="628570842" sldId="435"/>
            <ac:spMk id="11" creationId="{AD78F194-89DD-4232-B85B-09E5C3024EE7}"/>
          </ac:spMkLst>
        </pc:spChg>
        <pc:spChg chg="mod">
          <ac:chgData name="Clements, William" userId="cbdb0636-a496-422a-8d40-98c53d494d26" providerId="ADAL" clId="{189E3BBC-C1B9-E34B-89AD-95271C7194EB}" dt="2023-10-23T02:29:57.298" v="168" actId="1076"/>
          <ac:spMkLst>
            <pc:docMk/>
            <pc:sldMk cId="628570842" sldId="435"/>
            <ac:spMk id="12" creationId="{7D0776BC-2A20-43F2-A3FC-18BB7326C3A1}"/>
          </ac:spMkLst>
        </pc:spChg>
        <pc:spChg chg="mod">
          <ac:chgData name="Clements, William" userId="cbdb0636-a496-422a-8d40-98c53d494d26" providerId="ADAL" clId="{189E3BBC-C1B9-E34B-89AD-95271C7194EB}" dt="2023-10-23T02:29:57.298" v="168" actId="1076"/>
          <ac:spMkLst>
            <pc:docMk/>
            <pc:sldMk cId="628570842" sldId="435"/>
            <ac:spMk id="13" creationId="{69D1F9F1-407D-4B8D-9174-D7E8BFBCF230}"/>
          </ac:spMkLst>
        </pc:spChg>
        <pc:spChg chg="mod">
          <ac:chgData name="Clements, William" userId="cbdb0636-a496-422a-8d40-98c53d494d26" providerId="ADAL" clId="{189E3BBC-C1B9-E34B-89AD-95271C7194EB}" dt="2023-10-23T02:29:57.298" v="168" actId="1076"/>
          <ac:spMkLst>
            <pc:docMk/>
            <pc:sldMk cId="628570842" sldId="435"/>
            <ac:spMk id="14" creationId="{6575C75A-D509-489B-8042-AF66FF489E68}"/>
          </ac:spMkLst>
        </pc:spChg>
        <pc:spChg chg="mod">
          <ac:chgData name="Clements, William" userId="cbdb0636-a496-422a-8d40-98c53d494d26" providerId="ADAL" clId="{189E3BBC-C1B9-E34B-89AD-95271C7194EB}" dt="2023-10-23T02:29:57.298" v="168" actId="1076"/>
          <ac:spMkLst>
            <pc:docMk/>
            <pc:sldMk cId="628570842" sldId="435"/>
            <ac:spMk id="15" creationId="{4273C162-40A1-4014-AFC3-65D11764DD71}"/>
          </ac:spMkLst>
        </pc:spChg>
        <pc:spChg chg="mod">
          <ac:chgData name="Clements, William" userId="cbdb0636-a496-422a-8d40-98c53d494d26" providerId="ADAL" clId="{189E3BBC-C1B9-E34B-89AD-95271C7194EB}" dt="2023-10-23T02:30:04.503" v="169" actId="1076"/>
          <ac:spMkLst>
            <pc:docMk/>
            <pc:sldMk cId="628570842" sldId="435"/>
            <ac:spMk id="95" creationId="{D2FD003D-09A3-43E3-9332-A4A9BE242F37}"/>
          </ac:spMkLst>
        </pc:spChg>
        <pc:cxnChg chg="mod">
          <ac:chgData name="Clements, William" userId="cbdb0636-a496-422a-8d40-98c53d494d26" providerId="ADAL" clId="{189E3BBC-C1B9-E34B-89AD-95271C7194EB}" dt="2023-10-23T02:29:57.298" v="168" actId="1076"/>
          <ac:cxnSpMkLst>
            <pc:docMk/>
            <pc:sldMk cId="628570842" sldId="435"/>
            <ac:cxnSpMk id="17" creationId="{27BADF59-E381-43F8-839F-82E35972F3FD}"/>
          </ac:cxnSpMkLst>
        </pc:cxnChg>
        <pc:cxnChg chg="mod">
          <ac:chgData name="Clements, William" userId="cbdb0636-a496-422a-8d40-98c53d494d26" providerId="ADAL" clId="{189E3BBC-C1B9-E34B-89AD-95271C7194EB}" dt="2023-10-23T02:29:57.298" v="168" actId="1076"/>
          <ac:cxnSpMkLst>
            <pc:docMk/>
            <pc:sldMk cId="628570842" sldId="435"/>
            <ac:cxnSpMk id="19" creationId="{CF5044BF-12FD-4607-A69C-840B74A0D379}"/>
          </ac:cxnSpMkLst>
        </pc:cxnChg>
        <pc:cxnChg chg="mod">
          <ac:chgData name="Clements, William" userId="cbdb0636-a496-422a-8d40-98c53d494d26" providerId="ADAL" clId="{189E3BBC-C1B9-E34B-89AD-95271C7194EB}" dt="2023-10-23T02:29:57.298" v="168" actId="1076"/>
          <ac:cxnSpMkLst>
            <pc:docMk/>
            <pc:sldMk cId="628570842" sldId="435"/>
            <ac:cxnSpMk id="30" creationId="{63ADE5E8-FBED-473D-904B-D13B63F4827B}"/>
          </ac:cxnSpMkLst>
        </pc:cxnChg>
        <pc:cxnChg chg="mod">
          <ac:chgData name="Clements, William" userId="cbdb0636-a496-422a-8d40-98c53d494d26" providerId="ADAL" clId="{189E3BBC-C1B9-E34B-89AD-95271C7194EB}" dt="2023-10-23T02:29:57.298" v="168" actId="1076"/>
          <ac:cxnSpMkLst>
            <pc:docMk/>
            <pc:sldMk cId="628570842" sldId="435"/>
            <ac:cxnSpMk id="33" creationId="{601088F2-993E-4D8F-834F-C4DA4818B807}"/>
          </ac:cxnSpMkLst>
        </pc:cxnChg>
        <pc:cxnChg chg="mod">
          <ac:chgData name="Clements, William" userId="cbdb0636-a496-422a-8d40-98c53d494d26" providerId="ADAL" clId="{189E3BBC-C1B9-E34B-89AD-95271C7194EB}" dt="2023-10-23T02:29:57.298" v="168" actId="1076"/>
          <ac:cxnSpMkLst>
            <pc:docMk/>
            <pc:sldMk cId="628570842" sldId="435"/>
            <ac:cxnSpMk id="36" creationId="{34037BAD-5237-47D2-8A09-A36995D6B2C3}"/>
          </ac:cxnSpMkLst>
        </pc:cxnChg>
        <pc:cxnChg chg="mod">
          <ac:chgData name="Clements, William" userId="cbdb0636-a496-422a-8d40-98c53d494d26" providerId="ADAL" clId="{189E3BBC-C1B9-E34B-89AD-95271C7194EB}" dt="2023-10-23T02:29:57.298" v="168" actId="1076"/>
          <ac:cxnSpMkLst>
            <pc:docMk/>
            <pc:sldMk cId="628570842" sldId="435"/>
            <ac:cxnSpMk id="39" creationId="{6E8FB756-CEF0-4A15-932E-7DFDBABB2FEA}"/>
          </ac:cxnSpMkLst>
        </pc:cxnChg>
        <pc:cxnChg chg="mod">
          <ac:chgData name="Clements, William" userId="cbdb0636-a496-422a-8d40-98c53d494d26" providerId="ADAL" clId="{189E3BBC-C1B9-E34B-89AD-95271C7194EB}" dt="2023-10-23T02:29:57.298" v="168" actId="1076"/>
          <ac:cxnSpMkLst>
            <pc:docMk/>
            <pc:sldMk cId="628570842" sldId="435"/>
            <ac:cxnSpMk id="42" creationId="{108A5807-706E-4500-BDA8-B1C2BA34E5EC}"/>
          </ac:cxnSpMkLst>
        </pc:cxnChg>
      </pc:sldChg>
      <pc:sldChg chg="add del">
        <pc:chgData name="Clements, William" userId="cbdb0636-a496-422a-8d40-98c53d494d26" providerId="ADAL" clId="{189E3BBC-C1B9-E34B-89AD-95271C7194EB}" dt="2023-10-27T14:33:01.537" v="577" actId="2696"/>
        <pc:sldMkLst>
          <pc:docMk/>
          <pc:sldMk cId="907716109" sldId="436"/>
        </pc:sldMkLst>
      </pc:sldChg>
      <pc:sldChg chg="add mod modShow">
        <pc:chgData name="Clements, William" userId="cbdb0636-a496-422a-8d40-98c53d494d26" providerId="ADAL" clId="{189E3BBC-C1B9-E34B-89AD-95271C7194EB}" dt="2023-10-27T14:33:11.036" v="579" actId="729"/>
        <pc:sldMkLst>
          <pc:docMk/>
          <pc:sldMk cId="3568054519" sldId="436"/>
        </pc:sldMkLst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986863274" sldId="437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986863274" sldId="437"/>
            <ac:spMk id="2" creationId="{BFEB76F7-8F4D-46EE-A7CA-E1BAD1CDEBAB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986863274" sldId="437"/>
            <ac:spMk id="3" creationId="{BF835149-5F92-4840-B897-228071F9213E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4086714533" sldId="438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4086714533" sldId="438"/>
            <ac:spMk id="2" creationId="{F981B967-0890-4466-9F96-8DD63EC3413F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4086714533" sldId="438"/>
            <ac:spMk id="3" creationId="{AE3D98B5-84A1-4980-8B17-6A4F04D271C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4065990958" sldId="439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4065990958" sldId="439"/>
            <ac:spMk id="2" creationId="{F981B967-0890-4466-9F96-8DD63EC3413F}"/>
          </ac:spMkLst>
        </pc:spChg>
        <pc:spChg chg="mod">
          <ac:chgData name="Clements, William" userId="cbdb0636-a496-422a-8d40-98c53d494d26" providerId="ADAL" clId="{189E3BBC-C1B9-E34B-89AD-95271C7194EB}" dt="2023-10-23T01:48:46.058" v="108" actId="27636"/>
          <ac:spMkLst>
            <pc:docMk/>
            <pc:sldMk cId="4065990958" sldId="439"/>
            <ac:spMk id="3" creationId="{AE3D98B5-84A1-4980-8B17-6A4F04D271C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3210777666" sldId="440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210777666" sldId="440"/>
            <ac:spMk id="2" creationId="{2F3E4D4C-C9AD-4628-AAAD-830DA4F11F82}"/>
          </ac:spMkLst>
        </pc:spChg>
        <pc:spChg chg="mod">
          <ac:chgData name="Clements, William" userId="cbdb0636-a496-422a-8d40-98c53d494d26" providerId="ADAL" clId="{189E3BBC-C1B9-E34B-89AD-95271C7194EB}" dt="2023-10-23T01:48:46.077" v="109" actId="27636"/>
          <ac:spMkLst>
            <pc:docMk/>
            <pc:sldMk cId="3210777666" sldId="440"/>
            <ac:spMk id="3" creationId="{70AF1C19-F8C5-4E1B-8F3C-8F01EE3964CF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3006600815" sldId="441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006600815" sldId="441"/>
            <ac:spMk id="2" creationId="{F981B967-0890-4466-9F96-8DD63EC3413F}"/>
          </ac:spMkLst>
        </pc:spChg>
        <pc:spChg chg="mod">
          <ac:chgData name="Clements, William" userId="cbdb0636-a496-422a-8d40-98c53d494d26" providerId="ADAL" clId="{189E3BBC-C1B9-E34B-89AD-95271C7194EB}" dt="2023-10-23T01:48:46.254" v="112" actId="27636"/>
          <ac:spMkLst>
            <pc:docMk/>
            <pc:sldMk cId="3006600815" sldId="441"/>
            <ac:spMk id="3" creationId="{AE3D98B5-84A1-4980-8B17-6A4F04D271C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377989997" sldId="442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377989997" sldId="442"/>
            <ac:spMk id="2" creationId="{2F3E4D4C-C9AD-4628-AAAD-830DA4F11F82}"/>
          </ac:spMkLst>
        </pc:spChg>
        <pc:spChg chg="mod">
          <ac:chgData name="Clements, William" userId="cbdb0636-a496-422a-8d40-98c53d494d26" providerId="ADAL" clId="{189E3BBC-C1B9-E34B-89AD-95271C7194EB}" dt="2023-10-23T01:48:46.346" v="113" actId="27636"/>
          <ac:spMkLst>
            <pc:docMk/>
            <pc:sldMk cId="1377989997" sldId="442"/>
            <ac:spMk id="3" creationId="{70AF1C19-F8C5-4E1B-8F3C-8F01EE3964CF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4236457368" sldId="443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4236457368" sldId="443"/>
            <ac:spMk id="2" creationId="{3A82190A-350D-4808-8366-5E5CE28A0FC7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2362657673" sldId="444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362657673" sldId="444"/>
            <ac:spMk id="2" creationId="{F981B967-0890-4466-9F96-8DD63EC3413F}"/>
          </ac:spMkLst>
        </pc:spChg>
        <pc:spChg chg="mod">
          <ac:chgData name="Clements, William" userId="cbdb0636-a496-422a-8d40-98c53d494d26" providerId="ADAL" clId="{189E3BBC-C1B9-E34B-89AD-95271C7194EB}" dt="2023-10-23T01:48:46.125" v="110" actId="27636"/>
          <ac:spMkLst>
            <pc:docMk/>
            <pc:sldMk cId="2362657673" sldId="444"/>
            <ac:spMk id="3" creationId="{AE3D98B5-84A1-4980-8B17-6A4F04D271C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3560440063" sldId="445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560440063" sldId="445"/>
            <ac:spMk id="2" creationId="{2F3E4D4C-C9AD-4628-AAAD-830DA4F11F82}"/>
          </ac:spMkLst>
        </pc:spChg>
        <pc:spChg chg="mod">
          <ac:chgData name="Clements, William" userId="cbdb0636-a496-422a-8d40-98c53d494d26" providerId="ADAL" clId="{189E3BBC-C1B9-E34B-89AD-95271C7194EB}" dt="2023-10-23T01:48:46.161" v="111" actId="27636"/>
          <ac:spMkLst>
            <pc:docMk/>
            <pc:sldMk cId="3560440063" sldId="445"/>
            <ac:spMk id="3" creationId="{70AF1C19-F8C5-4E1B-8F3C-8F01EE3964CF}"/>
          </ac:spMkLst>
        </pc:spChg>
      </pc:sldChg>
      <pc:sldChg chg="add">
        <pc:chgData name="Clements, William" userId="cbdb0636-a496-422a-8d40-98c53d494d26" providerId="ADAL" clId="{189E3BBC-C1B9-E34B-89AD-95271C7194EB}" dt="2023-10-27T14:38:41.328" v="599"/>
        <pc:sldMkLst>
          <pc:docMk/>
          <pc:sldMk cId="445939053" sldId="446"/>
        </pc:sldMkLst>
      </pc:sldChg>
      <pc:sldChg chg="modSp add del mod modShow">
        <pc:chgData name="Clements, William" userId="cbdb0636-a496-422a-8d40-98c53d494d26" providerId="ADAL" clId="{189E3BBC-C1B9-E34B-89AD-95271C7194EB}" dt="2023-10-27T14:38:37.609" v="598" actId="2696"/>
        <pc:sldMkLst>
          <pc:docMk/>
          <pc:sldMk cId="3680662278" sldId="446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680662278" sldId="446"/>
            <ac:spMk id="2" creationId="{E462A786-AE91-48FA-9588-B22477C79AF0}"/>
          </ac:spMkLst>
        </pc:spChg>
        <pc:spChg chg="mod">
          <ac:chgData name="Clements, William" userId="cbdb0636-a496-422a-8d40-98c53d494d26" providerId="ADAL" clId="{189E3BBC-C1B9-E34B-89AD-95271C7194EB}" dt="2023-10-27T14:31:31.393" v="574" actId="27636"/>
          <ac:spMkLst>
            <pc:docMk/>
            <pc:sldMk cId="3680662278" sldId="446"/>
            <ac:spMk id="3" creationId="{FB9F6B6B-4E7F-4561-8B5C-5C259D468BE7}"/>
          </ac:spMkLst>
        </pc:spChg>
        <pc:picChg chg="mod">
          <ac:chgData name="Clements, William" userId="cbdb0636-a496-422a-8d40-98c53d494d26" providerId="ADAL" clId="{189E3BBC-C1B9-E34B-89AD-95271C7194EB}" dt="2023-10-27T14:31:27.268" v="572" actId="1076"/>
          <ac:picMkLst>
            <pc:docMk/>
            <pc:sldMk cId="3680662278" sldId="446"/>
            <ac:picMk id="5" creationId="{83AA10C7-56C0-4E6D-A26F-944555C1E705}"/>
          </ac:picMkLst>
        </pc:picChg>
      </pc:sldChg>
      <pc:sldChg chg="addSp modSp add mod ord">
        <pc:chgData name="Clements, William" userId="cbdb0636-a496-422a-8d40-98c53d494d26" providerId="ADAL" clId="{189E3BBC-C1B9-E34B-89AD-95271C7194EB}" dt="2023-10-27T14:47:11.832" v="715" actId="20578"/>
        <pc:sldMkLst>
          <pc:docMk/>
          <pc:sldMk cId="1245889098" sldId="447"/>
        </pc:sldMkLst>
        <pc:spChg chg="add mod">
          <ac:chgData name="Clements, William" userId="cbdb0636-a496-422a-8d40-98c53d494d26" providerId="ADAL" clId="{189E3BBC-C1B9-E34B-89AD-95271C7194EB}" dt="2023-10-27T14:47:08.651" v="714" actId="20577"/>
          <ac:spMkLst>
            <pc:docMk/>
            <pc:sldMk cId="1245889098" sldId="447"/>
            <ac:spMk id="4" creationId="{8D51040E-A443-4BC7-1DA3-97BE01607B70}"/>
          </ac:spMkLst>
        </pc:spChg>
      </pc:sldChg>
      <pc:sldChg chg="modSp add del mod modShow">
        <pc:chgData name="Clements, William" userId="cbdb0636-a496-422a-8d40-98c53d494d26" providerId="ADAL" clId="{189E3BBC-C1B9-E34B-89AD-95271C7194EB}" dt="2023-10-27T14:46:38.480" v="702" actId="2696"/>
        <pc:sldMkLst>
          <pc:docMk/>
          <pc:sldMk cId="1472342609" sldId="447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472342609" sldId="447"/>
            <ac:spMk id="2" creationId="{CCD060D5-C1F8-4A8F-AB27-C1C0CF454243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472342609" sldId="447"/>
            <ac:spMk id="3" creationId="{AAE0FD98-2217-43F8-8371-E62B66D5E586}"/>
          </ac:spMkLst>
        </pc:spChg>
      </pc:sldChg>
      <pc:sldChg chg="modSp add del mod modShow">
        <pc:chgData name="Clements, William" userId="cbdb0636-a496-422a-8d40-98c53d494d26" providerId="ADAL" clId="{189E3BBC-C1B9-E34B-89AD-95271C7194EB}" dt="2023-10-27T14:38:37.609" v="598" actId="2696"/>
        <pc:sldMkLst>
          <pc:docMk/>
          <pc:sldMk cId="1061212602" sldId="448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061212602" sldId="448"/>
            <ac:spMk id="2" creationId="{E462A786-AE91-48FA-9588-B22477C79AF0}"/>
          </ac:spMkLst>
        </pc:spChg>
        <pc:spChg chg="mod">
          <ac:chgData name="Clements, William" userId="cbdb0636-a496-422a-8d40-98c53d494d26" providerId="ADAL" clId="{189E3BBC-C1B9-E34B-89AD-95271C7194EB}" dt="2023-10-23T01:48:46.932" v="122" actId="27636"/>
          <ac:spMkLst>
            <pc:docMk/>
            <pc:sldMk cId="1061212602" sldId="448"/>
            <ac:spMk id="3" creationId="{FB9F6B6B-4E7F-4561-8B5C-5C259D468BE7}"/>
          </ac:spMkLst>
        </pc:spChg>
      </pc:sldChg>
      <pc:sldChg chg="add">
        <pc:chgData name="Clements, William" userId="cbdb0636-a496-422a-8d40-98c53d494d26" providerId="ADAL" clId="{189E3BBC-C1B9-E34B-89AD-95271C7194EB}" dt="2023-10-27T14:38:41.328" v="599"/>
        <pc:sldMkLst>
          <pc:docMk/>
          <pc:sldMk cId="3066143530" sldId="448"/>
        </pc:sldMkLst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014782910" sldId="449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014782910" sldId="449"/>
            <ac:spMk id="2" creationId="{2C247B06-6E1C-49F0-89F4-53B653B8FF2B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014782910" sldId="449"/>
            <ac:spMk id="3" creationId="{BE1C3F8E-6335-4CAE-945E-61B228FC9FBE}"/>
          </ac:spMkLst>
        </pc:spChg>
      </pc:sldChg>
      <pc:sldChg chg="modSp add del mod ord modShow">
        <pc:chgData name="Clements, William" userId="cbdb0636-a496-422a-8d40-98c53d494d26" providerId="ADAL" clId="{189E3BBC-C1B9-E34B-89AD-95271C7194EB}" dt="2023-10-27T14:31:21.735" v="571" actId="729"/>
        <pc:sldMkLst>
          <pc:docMk/>
          <pc:sldMk cId="2407146162" sldId="450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407146162" sldId="450"/>
            <ac:spMk id="1331" creationId="{00000000-0000-0000-0000-000000000000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925046725" sldId="451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925046725" sldId="451"/>
            <ac:spMk id="2" creationId="{D47A6DAD-C163-41F9-9A87-8CF029B9EE5B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925046725" sldId="451"/>
            <ac:spMk id="3" creationId="{8075DBD7-7FFA-463B-9706-D9AABEE3ECF5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232429751" sldId="452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232429751" sldId="452"/>
            <ac:spMk id="2" creationId="{735FAA6D-C3D7-42A1-8376-F5AC2907C7E8}"/>
          </ac:spMkLst>
        </pc:spChg>
        <pc:spChg chg="mod">
          <ac:chgData name="Clements, William" userId="cbdb0636-a496-422a-8d40-98c53d494d26" providerId="ADAL" clId="{189E3BBC-C1B9-E34B-89AD-95271C7194EB}" dt="2023-10-23T01:48:47.375" v="128" actId="27636"/>
          <ac:spMkLst>
            <pc:docMk/>
            <pc:sldMk cId="1232429751" sldId="452"/>
            <ac:spMk id="3" creationId="{99DA754A-5635-4A96-AFEB-810B690D235E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45.820" v="103" actId="27636"/>
        <pc:sldMkLst>
          <pc:docMk/>
          <pc:sldMk cId="2212201794" sldId="454"/>
        </pc:sldMkLst>
        <pc:spChg chg="mod">
          <ac:chgData name="Clements, William" userId="cbdb0636-a496-422a-8d40-98c53d494d26" providerId="ADAL" clId="{189E3BBC-C1B9-E34B-89AD-95271C7194EB}" dt="2023-10-23T01:48:45.820" v="103" actId="27636"/>
          <ac:spMkLst>
            <pc:docMk/>
            <pc:sldMk cId="2212201794" sldId="454"/>
            <ac:spMk id="3" creationId="{59DEA854-D2BC-4EE1-AA34-C598C2B5A0C8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45.846" v="104" actId="27636"/>
        <pc:sldMkLst>
          <pc:docMk/>
          <pc:sldMk cId="1496893330" sldId="455"/>
        </pc:sldMkLst>
        <pc:spChg chg="mod">
          <ac:chgData name="Clements, William" userId="cbdb0636-a496-422a-8d40-98c53d494d26" providerId="ADAL" clId="{189E3BBC-C1B9-E34B-89AD-95271C7194EB}" dt="2023-10-23T01:48:45.846" v="104" actId="27636"/>
          <ac:spMkLst>
            <pc:docMk/>
            <pc:sldMk cId="1496893330" sldId="455"/>
            <ac:spMk id="3" creationId="{59DEA854-D2BC-4EE1-AA34-C598C2B5A0C8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2:19:04.279" v="160" actId="207"/>
        <pc:sldMkLst>
          <pc:docMk/>
          <pc:sldMk cId="1705859917" sldId="456"/>
        </pc:sldMkLst>
        <pc:spChg chg="mod">
          <ac:chgData name="Clements, William" userId="cbdb0636-a496-422a-8d40-98c53d494d26" providerId="ADAL" clId="{189E3BBC-C1B9-E34B-89AD-95271C7194EB}" dt="2023-10-23T02:19:04.279" v="160" actId="207"/>
          <ac:spMkLst>
            <pc:docMk/>
            <pc:sldMk cId="1705859917" sldId="456"/>
            <ac:spMk id="5" creationId="{4498FD2D-6FBA-4363-A0F6-90752D6B9059}"/>
          </ac:spMkLst>
        </pc:spChg>
        <pc:spChg chg="mod">
          <ac:chgData name="Clements, William" userId="cbdb0636-a496-422a-8d40-98c53d494d26" providerId="ADAL" clId="{189E3BBC-C1B9-E34B-89AD-95271C7194EB}" dt="2023-10-23T02:19:04.279" v="160" actId="207"/>
          <ac:spMkLst>
            <pc:docMk/>
            <pc:sldMk cId="1705859917" sldId="456"/>
            <ac:spMk id="7" creationId="{A6168540-B89F-441B-B7D6-70BBEA11B25B}"/>
          </ac:spMkLst>
        </pc:spChg>
        <pc:spChg chg="mod">
          <ac:chgData name="Clements, William" userId="cbdb0636-a496-422a-8d40-98c53d494d26" providerId="ADAL" clId="{189E3BBC-C1B9-E34B-89AD-95271C7194EB}" dt="2023-10-23T02:19:04.279" v="160" actId="207"/>
          <ac:spMkLst>
            <pc:docMk/>
            <pc:sldMk cId="1705859917" sldId="456"/>
            <ac:spMk id="8" creationId="{05BAEE8D-13DD-4837-86BC-F003BE78166F}"/>
          </ac:spMkLst>
        </pc:spChg>
        <pc:spChg chg="mod">
          <ac:chgData name="Clements, William" userId="cbdb0636-a496-422a-8d40-98c53d494d26" providerId="ADAL" clId="{189E3BBC-C1B9-E34B-89AD-95271C7194EB}" dt="2023-10-23T02:19:04.279" v="160" actId="207"/>
          <ac:spMkLst>
            <pc:docMk/>
            <pc:sldMk cId="1705859917" sldId="456"/>
            <ac:spMk id="9" creationId="{78DD9BFA-7135-49AD-867F-B3553F898B1D}"/>
          </ac:spMkLst>
        </pc:spChg>
        <pc:spChg chg="mod">
          <ac:chgData name="Clements, William" userId="cbdb0636-a496-422a-8d40-98c53d494d26" providerId="ADAL" clId="{189E3BBC-C1B9-E34B-89AD-95271C7194EB}" dt="2023-10-23T02:19:04.279" v="160" actId="207"/>
          <ac:spMkLst>
            <pc:docMk/>
            <pc:sldMk cId="1705859917" sldId="456"/>
            <ac:spMk id="13" creationId="{243C45BC-9EA2-471E-8BEF-0A54B19C75A4}"/>
          </ac:spMkLst>
        </pc:spChg>
        <pc:spChg chg="mod">
          <ac:chgData name="Clements, William" userId="cbdb0636-a496-422a-8d40-98c53d494d26" providerId="ADAL" clId="{189E3BBC-C1B9-E34B-89AD-95271C7194EB}" dt="2023-10-23T02:19:04.279" v="160" actId="207"/>
          <ac:spMkLst>
            <pc:docMk/>
            <pc:sldMk cId="1705859917" sldId="456"/>
            <ac:spMk id="15" creationId="{88EBD01D-A96E-4ABA-9979-9B129CAD23F1}"/>
          </ac:spMkLst>
        </pc:spChg>
        <pc:spChg chg="mod">
          <ac:chgData name="Clements, William" userId="cbdb0636-a496-422a-8d40-98c53d494d26" providerId="ADAL" clId="{189E3BBC-C1B9-E34B-89AD-95271C7194EB}" dt="2023-10-23T02:19:04.279" v="160" actId="207"/>
          <ac:spMkLst>
            <pc:docMk/>
            <pc:sldMk cId="1705859917" sldId="456"/>
            <ac:spMk id="16" creationId="{92A17172-8B6A-484C-AE0E-6F647091E724}"/>
          </ac:spMkLst>
        </pc:spChg>
        <pc:spChg chg="mod">
          <ac:chgData name="Clements, William" userId="cbdb0636-a496-422a-8d40-98c53d494d26" providerId="ADAL" clId="{189E3BBC-C1B9-E34B-89AD-95271C7194EB}" dt="2023-10-23T02:19:04.279" v="160" actId="207"/>
          <ac:spMkLst>
            <pc:docMk/>
            <pc:sldMk cId="1705859917" sldId="456"/>
            <ac:spMk id="18" creationId="{198DB7F5-D792-48A3-8110-C632EFD83A7D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412836596" sldId="459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412836596" sldId="459"/>
            <ac:spMk id="2" creationId="{735FAA6D-C3D7-42A1-8376-F5AC2907C7E8}"/>
          </ac:spMkLst>
        </pc:spChg>
        <pc:spChg chg="mod">
          <ac:chgData name="Clements, William" userId="cbdb0636-a496-422a-8d40-98c53d494d26" providerId="ADAL" clId="{189E3BBC-C1B9-E34B-89AD-95271C7194EB}" dt="2023-10-23T01:48:47.401" v="129" actId="27636"/>
          <ac:spMkLst>
            <pc:docMk/>
            <pc:sldMk cId="1412836596" sldId="459"/>
            <ac:spMk id="3" creationId="{99DA754A-5635-4A96-AFEB-810B690D235E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4108628236" sldId="460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4108628236" sldId="460"/>
            <ac:spMk id="2" creationId="{735FAA6D-C3D7-42A1-8376-F5AC2907C7E8}"/>
          </ac:spMkLst>
        </pc:spChg>
        <pc:spChg chg="mod">
          <ac:chgData name="Clements, William" userId="cbdb0636-a496-422a-8d40-98c53d494d26" providerId="ADAL" clId="{189E3BBC-C1B9-E34B-89AD-95271C7194EB}" dt="2023-10-23T01:48:47.437" v="130" actId="27636"/>
          <ac:spMkLst>
            <pc:docMk/>
            <pc:sldMk cId="4108628236" sldId="460"/>
            <ac:spMk id="3" creationId="{99DA754A-5635-4A96-AFEB-810B690D235E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163217759" sldId="461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163217759" sldId="461"/>
            <ac:spMk id="2" creationId="{735FAA6D-C3D7-42A1-8376-F5AC2907C7E8}"/>
          </ac:spMkLst>
        </pc:spChg>
        <pc:spChg chg="mod">
          <ac:chgData name="Clements, William" userId="cbdb0636-a496-422a-8d40-98c53d494d26" providerId="ADAL" clId="{189E3BBC-C1B9-E34B-89AD-95271C7194EB}" dt="2023-10-23T01:48:47.480" v="131" actId="27636"/>
          <ac:spMkLst>
            <pc:docMk/>
            <pc:sldMk cId="1163217759" sldId="461"/>
            <ac:spMk id="3" creationId="{99DA754A-5635-4A96-AFEB-810B690D235E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2968694939" sldId="462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968694939" sldId="462"/>
            <ac:spMk id="2" creationId="{735FAA6D-C3D7-42A1-8376-F5AC2907C7E8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3421601760" sldId="464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421601760" sldId="464"/>
            <ac:spMk id="2" creationId="{47C8CE91-4294-4045-BDD1-24EE142D8EE6}"/>
          </ac:spMkLst>
        </pc:spChg>
        <pc:spChg chg="mod">
          <ac:chgData name="Clements, William" userId="cbdb0636-a496-422a-8d40-98c53d494d26" providerId="ADAL" clId="{189E3BBC-C1B9-E34B-89AD-95271C7194EB}" dt="2023-10-23T01:48:45.951" v="105" actId="27636"/>
          <ac:spMkLst>
            <pc:docMk/>
            <pc:sldMk cId="3421601760" sldId="464"/>
            <ac:spMk id="3" creationId="{38A767A8-3A0C-4705-814D-76E0FD93BBE8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9770621" sldId="466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9770621" sldId="466"/>
            <ac:spMk id="2" creationId="{8A89C2D8-F1BA-4971-9696-4926F52B0FAA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9770621" sldId="466"/>
            <ac:spMk id="3" creationId="{25B5AB80-3138-4E61-B91D-2C8BBE6F79AD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1969877354" sldId="467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969877354" sldId="467"/>
            <ac:spMk id="2" creationId="{E8017F27-24AF-4FAA-9405-59C06FDD9220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969877354" sldId="467"/>
            <ac:spMk id="3" creationId="{C2245D44-1D41-490C-8156-918E3969B0EA}"/>
          </ac:spMkLst>
        </pc:spChg>
      </pc:sldChg>
      <pc:sldChg chg="modSp add del">
        <pc:chgData name="Clements, William" userId="cbdb0636-a496-422a-8d40-98c53d494d26" providerId="ADAL" clId="{189E3BBC-C1B9-E34B-89AD-95271C7194EB}" dt="2023-10-23T02:18:50.722" v="159" actId="1076"/>
        <pc:sldMkLst>
          <pc:docMk/>
          <pc:sldMk cId="2026935284" sldId="468"/>
        </pc:sldMkLst>
        <pc:picChg chg="mod">
          <ac:chgData name="Clements, William" userId="cbdb0636-a496-422a-8d40-98c53d494d26" providerId="ADAL" clId="{189E3BBC-C1B9-E34B-89AD-95271C7194EB}" dt="2023-10-23T02:18:50.722" v="159" actId="1076"/>
          <ac:picMkLst>
            <pc:docMk/>
            <pc:sldMk cId="2026935284" sldId="468"/>
            <ac:picMk id="2052" creationId="{28E38928-7A18-497E-91E8-40A3F1D3D9F4}"/>
          </ac:picMkLst>
        </pc:picChg>
      </pc:sldChg>
      <pc:sldChg chg="add del mod ord modShow">
        <pc:chgData name="Clements, William" userId="cbdb0636-a496-422a-8d40-98c53d494d26" providerId="ADAL" clId="{189E3BBC-C1B9-E34B-89AD-95271C7194EB}" dt="2023-10-25T14:41:10.216" v="395" actId="20578"/>
        <pc:sldMkLst>
          <pc:docMk/>
          <pc:sldMk cId="2481075165" sldId="469"/>
        </pc:sldMkLst>
      </pc:sldChg>
      <pc:sldChg chg="modSp add del mod modShow">
        <pc:chgData name="Clements, William" userId="cbdb0636-a496-422a-8d40-98c53d494d26" providerId="ADAL" clId="{189E3BBC-C1B9-E34B-89AD-95271C7194EB}" dt="2023-10-25T14:32:35.965" v="388" actId="729"/>
        <pc:sldMkLst>
          <pc:docMk/>
          <pc:sldMk cId="661255787" sldId="470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661255787" sldId="470"/>
            <ac:spMk id="2" creationId="{BA90849F-2692-425D-9C19-EA1F02FD427E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661255787" sldId="470"/>
            <ac:spMk id="3" creationId="{3931CC25-8E06-442B-BF87-4DD3B546B737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3483830114" sldId="472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483830114" sldId="472"/>
            <ac:spMk id="2" creationId="{2C247B06-6E1C-49F0-89F4-53B653B8FF2B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483830114" sldId="472"/>
            <ac:spMk id="3" creationId="{BE1C3F8E-6335-4CAE-945E-61B228FC9FBE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868312466" sldId="501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868312466" sldId="501"/>
            <ac:spMk id="4" creationId="{550E15C6-5AE2-44AB-AF48-521721CB274D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571605830" sldId="502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571605830" sldId="502"/>
            <ac:spMk id="2" creationId="{8F33E926-E941-497E-86C4-4CA194C95711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571605830" sldId="502"/>
            <ac:spMk id="3" creationId="{18879C87-5E7D-46AD-9DBD-42CBCA2B4F54}"/>
          </ac:spMkLst>
        </pc:spChg>
      </pc:sldChg>
      <pc:sldChg chg="modSp add del mod modAnim">
        <pc:chgData name="Clements, William" userId="cbdb0636-a496-422a-8d40-98c53d494d26" providerId="ADAL" clId="{189E3BBC-C1B9-E34B-89AD-95271C7194EB}" dt="2023-10-25T14:34:43.339" v="393"/>
        <pc:sldMkLst>
          <pc:docMk/>
          <pc:sldMk cId="2267518328" sldId="503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267518328" sldId="503"/>
            <ac:spMk id="2" creationId="{532B7594-31DF-4838-9021-87B11E5FC785}"/>
          </ac:spMkLst>
        </pc:spChg>
        <pc:spChg chg="mod">
          <ac:chgData name="Clements, William" userId="cbdb0636-a496-422a-8d40-98c53d494d26" providerId="ADAL" clId="{189E3BBC-C1B9-E34B-89AD-95271C7194EB}" dt="2023-10-25T14:33:54.384" v="390" actId="20577"/>
          <ac:spMkLst>
            <pc:docMk/>
            <pc:sldMk cId="2267518328" sldId="503"/>
            <ac:spMk id="3" creationId="{0B2728CA-644C-4637-B553-8D75E107EDCC}"/>
          </ac:spMkLst>
        </pc:spChg>
        <pc:picChg chg="mod">
          <ac:chgData name="Clements, William" userId="cbdb0636-a496-422a-8d40-98c53d494d26" providerId="ADAL" clId="{189E3BBC-C1B9-E34B-89AD-95271C7194EB}" dt="2023-10-25T14:33:57.843" v="391" actId="1076"/>
          <ac:picMkLst>
            <pc:docMk/>
            <pc:sldMk cId="2267518328" sldId="503"/>
            <ac:picMk id="5" creationId="{4F31CF74-B8EA-4896-8298-55806715E185}"/>
          </ac:picMkLst>
        </pc:picChg>
        <pc:picChg chg="mod">
          <ac:chgData name="Clements, William" userId="cbdb0636-a496-422a-8d40-98c53d494d26" providerId="ADAL" clId="{189E3BBC-C1B9-E34B-89AD-95271C7194EB}" dt="2023-10-25T14:33:59.654" v="392" actId="1076"/>
          <ac:picMkLst>
            <pc:docMk/>
            <pc:sldMk cId="2267518328" sldId="503"/>
            <ac:picMk id="7" creationId="{9FC8CC8E-5051-4332-8677-BF2BD5612FD6}"/>
          </ac:picMkLst>
        </pc:pic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576615994" sldId="504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576615994" sldId="504"/>
            <ac:spMk id="2" creationId="{532B7594-31DF-4838-9021-87B11E5FC785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576615994" sldId="504"/>
            <ac:spMk id="3" creationId="{0B2728CA-644C-4637-B553-8D75E107EDCC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2709573904" sldId="505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709573904" sldId="505"/>
            <ac:spMk id="2" creationId="{35FDE0F4-98DB-4604-8BC5-6C0581A7111C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709573904" sldId="505"/>
            <ac:spMk id="3" creationId="{D69E0651-AB18-4A02-A8AB-15F216EE0C99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46.396" v="114" actId="27636"/>
        <pc:sldMkLst>
          <pc:docMk/>
          <pc:sldMk cId="2066085992" sldId="508"/>
        </pc:sldMkLst>
        <pc:spChg chg="mod">
          <ac:chgData name="Clements, William" userId="cbdb0636-a496-422a-8d40-98c53d494d26" providerId="ADAL" clId="{189E3BBC-C1B9-E34B-89AD-95271C7194EB}" dt="2023-10-23T01:48:46.396" v="114" actId="27636"/>
          <ac:spMkLst>
            <pc:docMk/>
            <pc:sldMk cId="2066085992" sldId="508"/>
            <ac:spMk id="3" creationId="{65F9F352-CAD1-420B-933C-FAAD66344B0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3102164330" sldId="510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102164330" sldId="510"/>
            <ac:spMk id="2" creationId="{EBE60213-E1C0-4D35-89F2-49978927AC5B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102164330" sldId="510"/>
            <ac:spMk id="3" creationId="{F51666EC-5543-4137-94EF-D100D0BA9AD0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46.433" v="115" actId="27636"/>
        <pc:sldMkLst>
          <pc:docMk/>
          <pc:sldMk cId="1079906094" sldId="511"/>
        </pc:sldMkLst>
        <pc:spChg chg="mod">
          <ac:chgData name="Clements, William" userId="cbdb0636-a496-422a-8d40-98c53d494d26" providerId="ADAL" clId="{189E3BBC-C1B9-E34B-89AD-95271C7194EB}" dt="2023-10-23T01:48:46.433" v="115" actId="27636"/>
          <ac:spMkLst>
            <pc:docMk/>
            <pc:sldMk cId="1079906094" sldId="511"/>
            <ac:spMk id="3" creationId="{65F9F352-CAD1-420B-933C-FAAD66344B0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53:21.960" v="150" actId="14100"/>
        <pc:sldMkLst>
          <pc:docMk/>
          <pc:sldMk cId="2208450522" sldId="512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208450522" sldId="512"/>
            <ac:spMk id="2" creationId="{EFC977B7-BB22-12F8-44AC-E61F3CD1D7EB}"/>
          </ac:spMkLst>
        </pc:spChg>
        <pc:spChg chg="mod">
          <ac:chgData name="Clements, William" userId="cbdb0636-a496-422a-8d40-98c53d494d26" providerId="ADAL" clId="{189E3BBC-C1B9-E34B-89AD-95271C7194EB}" dt="2023-10-23T01:53:21.960" v="150" actId="14100"/>
          <ac:spMkLst>
            <pc:docMk/>
            <pc:sldMk cId="2208450522" sldId="512"/>
            <ac:spMk id="3" creationId="{6918BE8C-6432-B980-06DF-3B04899B4BB1}"/>
          </ac:spMkLst>
        </pc:spChg>
        <pc:spChg chg="mod">
          <ac:chgData name="Clements, William" userId="cbdb0636-a496-422a-8d40-98c53d494d26" providerId="ADAL" clId="{189E3BBC-C1B9-E34B-89AD-95271C7194EB}" dt="2023-10-23T01:53:04.801" v="148" actId="13822"/>
          <ac:spMkLst>
            <pc:docMk/>
            <pc:sldMk cId="2208450522" sldId="512"/>
            <ac:spMk id="5" creationId="{609E989D-1D16-452F-5F04-14DF79D2CE96}"/>
          </ac:spMkLst>
        </pc:spChg>
        <pc:spChg chg="mod">
          <ac:chgData name="Clements, William" userId="cbdb0636-a496-422a-8d40-98c53d494d26" providerId="ADAL" clId="{189E3BBC-C1B9-E34B-89AD-95271C7194EB}" dt="2023-10-23T01:53:04.801" v="148" actId="13822"/>
          <ac:spMkLst>
            <pc:docMk/>
            <pc:sldMk cId="2208450522" sldId="512"/>
            <ac:spMk id="6" creationId="{B14376DC-190B-DEE5-BB51-F4F3B9520357}"/>
          </ac:spMkLst>
        </pc:spChg>
        <pc:spChg chg="mod">
          <ac:chgData name="Clements, William" userId="cbdb0636-a496-422a-8d40-98c53d494d26" providerId="ADAL" clId="{189E3BBC-C1B9-E34B-89AD-95271C7194EB}" dt="2023-10-23T01:53:04.801" v="148" actId="13822"/>
          <ac:spMkLst>
            <pc:docMk/>
            <pc:sldMk cId="2208450522" sldId="512"/>
            <ac:spMk id="7" creationId="{7DA6279D-479B-658A-10C4-493C18EBC1E9}"/>
          </ac:spMkLst>
        </pc:spChg>
        <pc:spChg chg="mod">
          <ac:chgData name="Clements, William" userId="cbdb0636-a496-422a-8d40-98c53d494d26" providerId="ADAL" clId="{189E3BBC-C1B9-E34B-89AD-95271C7194EB}" dt="2023-10-23T01:53:04.801" v="148" actId="13822"/>
          <ac:spMkLst>
            <pc:docMk/>
            <pc:sldMk cId="2208450522" sldId="512"/>
            <ac:spMk id="8" creationId="{AD94A977-288F-8501-8190-885AB471E70C}"/>
          </ac:spMkLst>
        </pc:spChg>
        <pc:spChg chg="mod">
          <ac:chgData name="Clements, William" userId="cbdb0636-a496-422a-8d40-98c53d494d26" providerId="ADAL" clId="{189E3BBC-C1B9-E34B-89AD-95271C7194EB}" dt="2023-10-23T01:53:04.801" v="148" actId="13822"/>
          <ac:spMkLst>
            <pc:docMk/>
            <pc:sldMk cId="2208450522" sldId="512"/>
            <ac:spMk id="9" creationId="{049990BF-D6E0-2F98-A51D-352861C01417}"/>
          </ac:spMkLst>
        </pc:spChg>
        <pc:spChg chg="mod">
          <ac:chgData name="Clements, William" userId="cbdb0636-a496-422a-8d40-98c53d494d26" providerId="ADAL" clId="{189E3BBC-C1B9-E34B-89AD-95271C7194EB}" dt="2023-10-23T01:53:04.801" v="148" actId="13822"/>
          <ac:spMkLst>
            <pc:docMk/>
            <pc:sldMk cId="2208450522" sldId="512"/>
            <ac:spMk id="26" creationId="{D5A20240-804A-D4C8-63AE-A50542E7F859}"/>
          </ac:spMkLst>
        </pc:spChg>
        <pc:spChg chg="mod">
          <ac:chgData name="Clements, William" userId="cbdb0636-a496-422a-8d40-98c53d494d26" providerId="ADAL" clId="{189E3BBC-C1B9-E34B-89AD-95271C7194EB}" dt="2023-10-23T01:53:04.801" v="148" actId="13822"/>
          <ac:spMkLst>
            <pc:docMk/>
            <pc:sldMk cId="2208450522" sldId="512"/>
            <ac:spMk id="27" creationId="{F8007AF3-C0E8-7F67-5B45-40ECE23D450F}"/>
          </ac:spMkLst>
        </pc:spChg>
        <pc:spChg chg="mod">
          <ac:chgData name="Clements, William" userId="cbdb0636-a496-422a-8d40-98c53d494d26" providerId="ADAL" clId="{189E3BBC-C1B9-E34B-89AD-95271C7194EB}" dt="2023-10-23T01:52:44.711" v="144" actId="13822"/>
          <ac:spMkLst>
            <pc:docMk/>
            <pc:sldMk cId="2208450522" sldId="512"/>
            <ac:spMk id="47" creationId="{C1A45F9F-33C1-24E0-08D0-C99A785BB895}"/>
          </ac:spMkLst>
        </pc:spChg>
        <pc:spChg chg="mod">
          <ac:chgData name="Clements, William" userId="cbdb0636-a496-422a-8d40-98c53d494d26" providerId="ADAL" clId="{189E3BBC-C1B9-E34B-89AD-95271C7194EB}" dt="2023-10-23T01:52:44.711" v="144" actId="13822"/>
          <ac:spMkLst>
            <pc:docMk/>
            <pc:sldMk cId="2208450522" sldId="512"/>
            <ac:spMk id="48" creationId="{15CA4F5C-31F9-BCBA-63C0-7FC5B1921050}"/>
          </ac:spMkLst>
        </pc:spChg>
        <pc:spChg chg="mod">
          <ac:chgData name="Clements, William" userId="cbdb0636-a496-422a-8d40-98c53d494d26" providerId="ADAL" clId="{189E3BBC-C1B9-E34B-89AD-95271C7194EB}" dt="2023-10-23T01:52:44.711" v="144" actId="13822"/>
          <ac:spMkLst>
            <pc:docMk/>
            <pc:sldMk cId="2208450522" sldId="512"/>
            <ac:spMk id="49" creationId="{9FA444FB-5277-DC36-C749-2F7FBF182700}"/>
          </ac:spMkLst>
        </pc:spChg>
        <pc:spChg chg="mod">
          <ac:chgData name="Clements, William" userId="cbdb0636-a496-422a-8d40-98c53d494d26" providerId="ADAL" clId="{189E3BBC-C1B9-E34B-89AD-95271C7194EB}" dt="2023-10-23T01:52:44.711" v="144" actId="13822"/>
          <ac:spMkLst>
            <pc:docMk/>
            <pc:sldMk cId="2208450522" sldId="512"/>
            <ac:spMk id="50" creationId="{5534A018-3EFE-55E2-A154-C43D73724F86}"/>
          </ac:spMkLst>
        </pc:spChg>
        <pc:spChg chg="mod">
          <ac:chgData name="Clements, William" userId="cbdb0636-a496-422a-8d40-98c53d494d26" providerId="ADAL" clId="{189E3BBC-C1B9-E34B-89AD-95271C7194EB}" dt="2023-10-23T01:52:44.711" v="144" actId="13822"/>
          <ac:spMkLst>
            <pc:docMk/>
            <pc:sldMk cId="2208450522" sldId="512"/>
            <ac:spMk id="51" creationId="{780426E9-9A84-048D-D33C-0F1F1B70AE4F}"/>
          </ac:spMkLst>
        </pc:spChg>
        <pc:spChg chg="mod">
          <ac:chgData name="Clements, William" userId="cbdb0636-a496-422a-8d40-98c53d494d26" providerId="ADAL" clId="{189E3BBC-C1B9-E34B-89AD-95271C7194EB}" dt="2023-10-23T01:52:44.711" v="144" actId="13822"/>
          <ac:spMkLst>
            <pc:docMk/>
            <pc:sldMk cId="2208450522" sldId="512"/>
            <ac:spMk id="52" creationId="{7D7C9580-2AEF-8030-BAD2-D20F76891DCC}"/>
          </ac:spMkLst>
        </pc:spChg>
        <pc:spChg chg="mod">
          <ac:chgData name="Clements, William" userId="cbdb0636-a496-422a-8d40-98c53d494d26" providerId="ADAL" clId="{189E3BBC-C1B9-E34B-89AD-95271C7194EB}" dt="2023-10-23T01:52:44.711" v="144" actId="13822"/>
          <ac:spMkLst>
            <pc:docMk/>
            <pc:sldMk cId="2208450522" sldId="512"/>
            <ac:spMk id="53" creationId="{A4A3F936-EE06-65DF-BC63-CCD2B8E0EE6F}"/>
          </ac:spMkLst>
        </pc:spChg>
        <pc:spChg chg="mod">
          <ac:chgData name="Clements, William" userId="cbdb0636-a496-422a-8d40-98c53d494d26" providerId="ADAL" clId="{189E3BBC-C1B9-E34B-89AD-95271C7194EB}" dt="2023-10-23T01:53:12.210" v="149" actId="13822"/>
          <ac:spMkLst>
            <pc:docMk/>
            <pc:sldMk cId="2208450522" sldId="512"/>
            <ac:spMk id="125" creationId="{CB629A79-EFA2-DA6A-94E8-6575EA87064E}"/>
          </ac:spMkLst>
        </pc:spChg>
        <pc:spChg chg="mod">
          <ac:chgData name="Clements, William" userId="cbdb0636-a496-422a-8d40-98c53d494d26" providerId="ADAL" clId="{189E3BBC-C1B9-E34B-89AD-95271C7194EB}" dt="2023-10-23T01:53:12.210" v="149" actId="13822"/>
          <ac:spMkLst>
            <pc:docMk/>
            <pc:sldMk cId="2208450522" sldId="512"/>
            <ac:spMk id="126" creationId="{60108BB1-AF17-E55E-DEC0-E0FFD730723E}"/>
          </ac:spMkLst>
        </pc:spChg>
        <pc:spChg chg="mod">
          <ac:chgData name="Clements, William" userId="cbdb0636-a496-422a-8d40-98c53d494d26" providerId="ADAL" clId="{189E3BBC-C1B9-E34B-89AD-95271C7194EB}" dt="2023-10-23T01:53:12.210" v="149" actId="13822"/>
          <ac:spMkLst>
            <pc:docMk/>
            <pc:sldMk cId="2208450522" sldId="512"/>
            <ac:spMk id="127" creationId="{0CDFCC60-9FE5-AD3A-EDCD-C76F65519A95}"/>
          </ac:spMkLst>
        </pc:spChg>
        <pc:cxnChg chg="mod">
          <ac:chgData name="Clements, William" userId="cbdb0636-a496-422a-8d40-98c53d494d26" providerId="ADAL" clId="{189E3BBC-C1B9-E34B-89AD-95271C7194EB}" dt="2023-10-23T01:53:04.801" v="148" actId="13822"/>
          <ac:cxnSpMkLst>
            <pc:docMk/>
            <pc:sldMk cId="2208450522" sldId="512"/>
            <ac:cxnSpMk id="29" creationId="{0F40DDAD-6EED-E446-CCA5-C21B1E75F6CB}"/>
          </ac:cxnSpMkLst>
        </pc:cxnChg>
        <pc:cxnChg chg="mod">
          <ac:chgData name="Clements, William" userId="cbdb0636-a496-422a-8d40-98c53d494d26" providerId="ADAL" clId="{189E3BBC-C1B9-E34B-89AD-95271C7194EB}" dt="2023-10-23T01:53:04.801" v="148" actId="13822"/>
          <ac:cxnSpMkLst>
            <pc:docMk/>
            <pc:sldMk cId="2208450522" sldId="512"/>
            <ac:cxnSpMk id="31" creationId="{B5EC6C5C-D217-9322-50BA-9DB5C1313FD4}"/>
          </ac:cxnSpMkLst>
        </pc:cxnChg>
        <pc:cxnChg chg="mod">
          <ac:chgData name="Clements, William" userId="cbdb0636-a496-422a-8d40-98c53d494d26" providerId="ADAL" clId="{189E3BBC-C1B9-E34B-89AD-95271C7194EB}" dt="2023-10-23T01:53:04.801" v="148" actId="13822"/>
          <ac:cxnSpMkLst>
            <pc:docMk/>
            <pc:sldMk cId="2208450522" sldId="512"/>
            <ac:cxnSpMk id="34" creationId="{43513286-0AED-0610-BE23-A5E7C8DD3096}"/>
          </ac:cxnSpMkLst>
        </pc:cxnChg>
        <pc:cxnChg chg="mod">
          <ac:chgData name="Clements, William" userId="cbdb0636-a496-422a-8d40-98c53d494d26" providerId="ADAL" clId="{189E3BBC-C1B9-E34B-89AD-95271C7194EB}" dt="2023-10-23T01:53:04.801" v="148" actId="13822"/>
          <ac:cxnSpMkLst>
            <pc:docMk/>
            <pc:sldMk cId="2208450522" sldId="512"/>
            <ac:cxnSpMk id="38" creationId="{F6FA3FE4-15BB-F80F-B52C-AD87C1BCF31E}"/>
          </ac:cxnSpMkLst>
        </pc:cxnChg>
        <pc:cxnChg chg="mod">
          <ac:chgData name="Clements, William" userId="cbdb0636-a496-422a-8d40-98c53d494d26" providerId="ADAL" clId="{189E3BBC-C1B9-E34B-89AD-95271C7194EB}" dt="2023-10-23T01:53:04.801" v="148" actId="13822"/>
          <ac:cxnSpMkLst>
            <pc:docMk/>
            <pc:sldMk cId="2208450522" sldId="512"/>
            <ac:cxnSpMk id="41" creationId="{D6ABAF0B-6A63-1F5B-8EA7-A102DDB75D41}"/>
          </ac:cxnSpMkLst>
        </pc:cxnChg>
        <pc:cxnChg chg="mod">
          <ac:chgData name="Clements, William" userId="cbdb0636-a496-422a-8d40-98c53d494d26" providerId="ADAL" clId="{189E3BBC-C1B9-E34B-89AD-95271C7194EB}" dt="2023-10-23T01:53:04.801" v="148" actId="13822"/>
          <ac:cxnSpMkLst>
            <pc:docMk/>
            <pc:sldMk cId="2208450522" sldId="512"/>
            <ac:cxnSpMk id="44" creationId="{0F4ABAFA-E7B7-59AE-8057-160C07689683}"/>
          </ac:cxnSpMkLst>
        </pc:cxnChg>
        <pc:cxnChg chg="mod">
          <ac:chgData name="Clements, William" userId="cbdb0636-a496-422a-8d40-98c53d494d26" providerId="ADAL" clId="{189E3BBC-C1B9-E34B-89AD-95271C7194EB}" dt="2023-10-23T01:52:44.711" v="144" actId="13822"/>
          <ac:cxnSpMkLst>
            <pc:docMk/>
            <pc:sldMk cId="2208450522" sldId="512"/>
            <ac:cxnSpMk id="54" creationId="{143FFCFA-6DD7-020D-C50C-66D6AC8D96F0}"/>
          </ac:cxnSpMkLst>
        </pc:cxnChg>
        <pc:cxnChg chg="mod">
          <ac:chgData name="Clements, William" userId="cbdb0636-a496-422a-8d40-98c53d494d26" providerId="ADAL" clId="{189E3BBC-C1B9-E34B-89AD-95271C7194EB}" dt="2023-10-23T01:52:44.711" v="144" actId="13822"/>
          <ac:cxnSpMkLst>
            <pc:docMk/>
            <pc:sldMk cId="2208450522" sldId="512"/>
            <ac:cxnSpMk id="55" creationId="{955FCE7D-C7B0-86B3-C30C-5DB18ACD5C0A}"/>
          </ac:cxnSpMkLst>
        </pc:cxnChg>
        <pc:cxnChg chg="mod">
          <ac:chgData name="Clements, William" userId="cbdb0636-a496-422a-8d40-98c53d494d26" providerId="ADAL" clId="{189E3BBC-C1B9-E34B-89AD-95271C7194EB}" dt="2023-10-23T01:52:44.711" v="144" actId="13822"/>
          <ac:cxnSpMkLst>
            <pc:docMk/>
            <pc:sldMk cId="2208450522" sldId="512"/>
            <ac:cxnSpMk id="56" creationId="{1771302B-F5A2-F685-5B22-71C53776107D}"/>
          </ac:cxnSpMkLst>
        </pc:cxnChg>
        <pc:cxnChg chg="mod">
          <ac:chgData name="Clements, William" userId="cbdb0636-a496-422a-8d40-98c53d494d26" providerId="ADAL" clId="{189E3BBC-C1B9-E34B-89AD-95271C7194EB}" dt="2023-10-23T01:52:44.711" v="144" actId="13822"/>
          <ac:cxnSpMkLst>
            <pc:docMk/>
            <pc:sldMk cId="2208450522" sldId="512"/>
            <ac:cxnSpMk id="57" creationId="{E653A934-34D5-1FB4-CC1A-7D86B777FC89}"/>
          </ac:cxnSpMkLst>
        </pc:cxnChg>
        <pc:cxnChg chg="mod">
          <ac:chgData name="Clements, William" userId="cbdb0636-a496-422a-8d40-98c53d494d26" providerId="ADAL" clId="{189E3BBC-C1B9-E34B-89AD-95271C7194EB}" dt="2023-10-23T01:52:44.711" v="144" actId="13822"/>
          <ac:cxnSpMkLst>
            <pc:docMk/>
            <pc:sldMk cId="2208450522" sldId="512"/>
            <ac:cxnSpMk id="58" creationId="{E25C2C43-BFDF-B9CC-8916-A75030E2A704}"/>
          </ac:cxnSpMkLst>
        </pc:cxnChg>
        <pc:cxnChg chg="mod">
          <ac:chgData name="Clements, William" userId="cbdb0636-a496-422a-8d40-98c53d494d26" providerId="ADAL" clId="{189E3BBC-C1B9-E34B-89AD-95271C7194EB}" dt="2023-10-23T01:52:44.711" v="144" actId="13822"/>
          <ac:cxnSpMkLst>
            <pc:docMk/>
            <pc:sldMk cId="2208450522" sldId="512"/>
            <ac:cxnSpMk id="59" creationId="{D1AF8B17-4C02-4506-358E-7B74ED4C8B0E}"/>
          </ac:cxnSpMkLst>
        </pc:cxnChg>
        <pc:cxnChg chg="mod">
          <ac:chgData name="Clements, William" userId="cbdb0636-a496-422a-8d40-98c53d494d26" providerId="ADAL" clId="{189E3BBC-C1B9-E34B-89AD-95271C7194EB}" dt="2023-10-23T01:53:12.210" v="149" actId="13822"/>
          <ac:cxnSpMkLst>
            <pc:docMk/>
            <pc:sldMk cId="2208450522" sldId="512"/>
            <ac:cxnSpMk id="128" creationId="{DA05C247-757F-0A1F-02B1-F26BD5E79054}"/>
          </ac:cxnSpMkLst>
        </pc:cxnChg>
        <pc:cxnChg chg="mod">
          <ac:chgData name="Clements, William" userId="cbdb0636-a496-422a-8d40-98c53d494d26" providerId="ADAL" clId="{189E3BBC-C1B9-E34B-89AD-95271C7194EB}" dt="2023-10-23T01:53:12.210" v="149" actId="13822"/>
          <ac:cxnSpMkLst>
            <pc:docMk/>
            <pc:sldMk cId="2208450522" sldId="512"/>
            <ac:cxnSpMk id="129" creationId="{67E51E1A-83A2-1E97-CFFA-1D5A3F5E7280}"/>
          </ac:cxnSpMkLst>
        </pc:cxnChg>
      </pc:sldChg>
      <pc:sldChg chg="addSp modSp add del mod">
        <pc:chgData name="Clements, William" userId="cbdb0636-a496-422a-8d40-98c53d494d26" providerId="ADAL" clId="{189E3BBC-C1B9-E34B-89AD-95271C7194EB}" dt="2023-10-23T02:42:37.413" v="174" actId="1076"/>
        <pc:sldMkLst>
          <pc:docMk/>
          <pc:sldMk cId="3126203654" sldId="513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126203654" sldId="513"/>
            <ac:spMk id="2" creationId="{87E292EE-A310-4A87-6F5F-A336FA552218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126203654" sldId="513"/>
            <ac:spMk id="3" creationId="{842CB7CD-285D-53F4-50B5-649A61B6F49D}"/>
          </ac:spMkLst>
        </pc:spChg>
        <pc:picChg chg="add mod">
          <ac:chgData name="Clements, William" userId="cbdb0636-a496-422a-8d40-98c53d494d26" providerId="ADAL" clId="{189E3BBC-C1B9-E34B-89AD-95271C7194EB}" dt="2023-10-23T02:42:37.413" v="174" actId="1076"/>
          <ac:picMkLst>
            <pc:docMk/>
            <pc:sldMk cId="3126203654" sldId="513"/>
            <ac:picMk id="4" creationId="{0540F2F2-0E9B-41E9-E7C4-42A21702246D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3225447267" sldId="514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3225447267" sldId="514"/>
            <ac:spMk id="2" creationId="{7F2A9A69-047D-484D-A116-55B3AC973F81}"/>
          </ac:spMkLst>
        </pc:spChg>
        <pc:spChg chg="mod">
          <ac:chgData name="Clements, William" userId="cbdb0636-a496-422a-8d40-98c53d494d26" providerId="ADAL" clId="{189E3BBC-C1B9-E34B-89AD-95271C7194EB}" dt="2023-10-23T01:48:45.725" v="101" actId="27636"/>
          <ac:spMkLst>
            <pc:docMk/>
            <pc:sldMk cId="3225447267" sldId="514"/>
            <ac:spMk id="3" creationId="{EFCA5D97-6C89-441F-88A6-A6604FA8949D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1104925037" sldId="515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104925037" sldId="515"/>
            <ac:spMk id="2" creationId="{E41DBF47-DA35-75DA-1D46-BF5F30EA7784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104925037" sldId="515"/>
            <ac:spMk id="3" creationId="{5EA9C61B-FC5D-8CB4-9284-24764F6D5DD1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2994650291" sldId="516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994650291" sldId="516"/>
            <ac:spMk id="2" creationId="{5275FEE2-3819-535C-29FB-38DC51221A27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994650291" sldId="516"/>
            <ac:spMk id="3" creationId="{6A11BE61-4AD8-F9FF-238C-C0B059A6CB83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2366542559" sldId="517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366542559" sldId="517"/>
            <ac:spMk id="2" creationId="{C60DBAEF-E73E-05DB-7E59-9D5EA5AB2158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366542559" sldId="517"/>
            <ac:spMk id="3" creationId="{EF6D6FA5-7508-97A0-B02B-291E67E84108}"/>
          </ac:spMkLst>
        </pc:spChg>
      </pc:sldChg>
      <pc:sldChg chg="addSp modSp add del mod modAnim">
        <pc:chgData name="Clements, William" userId="cbdb0636-a496-422a-8d40-98c53d494d26" providerId="ADAL" clId="{189E3BBC-C1B9-E34B-89AD-95271C7194EB}" dt="2023-10-23T03:07:24.020" v="290" actId="1076"/>
        <pc:sldMkLst>
          <pc:docMk/>
          <pc:sldMk cId="860692739" sldId="518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860692739" sldId="518"/>
            <ac:spMk id="2" creationId="{AF51ED47-DAF6-E526-1CD4-73031ED5DA80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860692739" sldId="518"/>
            <ac:spMk id="3" creationId="{F01CE19D-90BE-6552-EB3D-BD73CF8C0D80}"/>
          </ac:spMkLst>
        </pc:spChg>
        <pc:picChg chg="add mod">
          <ac:chgData name="Clements, William" userId="cbdb0636-a496-422a-8d40-98c53d494d26" providerId="ADAL" clId="{189E3BBC-C1B9-E34B-89AD-95271C7194EB}" dt="2023-10-23T03:06:55.788" v="281" actId="1076"/>
          <ac:picMkLst>
            <pc:docMk/>
            <pc:sldMk cId="860692739" sldId="518"/>
            <ac:picMk id="4" creationId="{0ED125C4-3FC3-ED19-178A-C56B3C2C4A82}"/>
          </ac:picMkLst>
        </pc:picChg>
        <pc:picChg chg="add mod">
          <ac:chgData name="Clements, William" userId="cbdb0636-a496-422a-8d40-98c53d494d26" providerId="ADAL" clId="{189E3BBC-C1B9-E34B-89AD-95271C7194EB}" dt="2023-10-23T03:07:24.020" v="290" actId="1076"/>
          <ac:picMkLst>
            <pc:docMk/>
            <pc:sldMk cId="860692739" sldId="518"/>
            <ac:picMk id="5" creationId="{7B7EDB6B-163D-8C41-E133-DD7B8E9D83A9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2:26:43.205" v="164" actId="14100"/>
        <pc:sldMkLst>
          <pc:docMk/>
          <pc:sldMk cId="4147917270" sldId="519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4147917270" sldId="519"/>
            <ac:spMk id="2" creationId="{2FFA9736-EAFF-5278-FFD2-35DDABCFC3C6}"/>
          </ac:spMkLst>
        </pc:spChg>
        <pc:spChg chg="mod">
          <ac:chgData name="Clements, William" userId="cbdb0636-a496-422a-8d40-98c53d494d26" providerId="ADAL" clId="{189E3BBC-C1B9-E34B-89AD-95271C7194EB}" dt="2023-10-23T02:26:43.205" v="164" actId="14100"/>
          <ac:spMkLst>
            <pc:docMk/>
            <pc:sldMk cId="4147917270" sldId="519"/>
            <ac:spMk id="3" creationId="{456C5EE2-DDC2-6148-23E2-C1118F873841}"/>
          </ac:spMkLst>
        </pc:spChg>
        <pc:picChg chg="mod">
          <ac:chgData name="Clements, William" userId="cbdb0636-a496-422a-8d40-98c53d494d26" providerId="ADAL" clId="{189E3BBC-C1B9-E34B-89AD-95271C7194EB}" dt="2023-10-23T02:26:36.228" v="161" actId="1076"/>
          <ac:picMkLst>
            <pc:docMk/>
            <pc:sldMk cId="4147917270" sldId="519"/>
            <ac:picMk id="1026" creationId="{C3A7A2EA-6944-F280-F623-0368F436F207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49:45.030" v="136"/>
        <pc:sldMkLst>
          <pc:docMk/>
          <pc:sldMk cId="2977030898" sldId="520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977030898" sldId="520"/>
            <ac:spMk id="2" creationId="{2FFA9736-EAFF-5278-FFD2-35DDABCFC3C6}"/>
          </ac:spMkLst>
        </pc:spChg>
        <pc:spChg chg="mod">
          <ac:chgData name="Clements, William" userId="cbdb0636-a496-422a-8d40-98c53d494d26" providerId="ADAL" clId="{189E3BBC-C1B9-E34B-89AD-95271C7194EB}" dt="2023-10-23T01:48:46.627" v="118" actId="27636"/>
          <ac:spMkLst>
            <pc:docMk/>
            <pc:sldMk cId="2977030898" sldId="520"/>
            <ac:spMk id="3" creationId="{456C5EE2-DDC2-6148-23E2-C1118F873841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154508174" sldId="521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54508174" sldId="521"/>
            <ac:spMk id="2" creationId="{8274DECC-E38E-EF99-2041-35ACD2923774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54508174" sldId="521"/>
            <ac:spMk id="3" creationId="{18DE1BBB-9A78-F2A6-FF5E-8B7B528B7668}"/>
          </ac:spMkLst>
        </pc:spChg>
      </pc:sldChg>
      <pc:sldChg chg="addSp modSp add del mod modAnim">
        <pc:chgData name="Clements, William" userId="cbdb0636-a496-422a-8d40-98c53d494d26" providerId="ADAL" clId="{189E3BBC-C1B9-E34B-89AD-95271C7194EB}" dt="2023-10-27T14:35:20.287" v="582" actId="14100"/>
        <pc:sldMkLst>
          <pc:docMk/>
          <pc:sldMk cId="1519207723" sldId="522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519207723" sldId="522"/>
            <ac:spMk id="2" creationId="{14677108-821B-6345-BE85-FD78792726AB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519207723" sldId="522"/>
            <ac:spMk id="3" creationId="{12AD5C0C-1870-0AD5-563C-C9C8BC0C7A37}"/>
          </ac:spMkLst>
        </pc:spChg>
        <pc:picChg chg="add mod">
          <ac:chgData name="Clements, William" userId="cbdb0636-a496-422a-8d40-98c53d494d26" providerId="ADAL" clId="{189E3BBC-C1B9-E34B-89AD-95271C7194EB}" dt="2023-10-23T03:10:26.690" v="297" actId="1076"/>
          <ac:picMkLst>
            <pc:docMk/>
            <pc:sldMk cId="1519207723" sldId="522"/>
            <ac:picMk id="4" creationId="{725EE613-D498-A767-3E72-76FAE4347876}"/>
          </ac:picMkLst>
        </pc:picChg>
        <pc:picChg chg="add mod">
          <ac:chgData name="Clements, William" userId="cbdb0636-a496-422a-8d40-98c53d494d26" providerId="ADAL" clId="{189E3BBC-C1B9-E34B-89AD-95271C7194EB}" dt="2023-10-23T03:11:24.110" v="300" actId="1076"/>
          <ac:picMkLst>
            <pc:docMk/>
            <pc:sldMk cId="1519207723" sldId="522"/>
            <ac:picMk id="5" creationId="{DE3270D2-9D90-ACD2-7100-37893B1EA8B2}"/>
          </ac:picMkLst>
        </pc:picChg>
        <pc:picChg chg="add mod">
          <ac:chgData name="Clements, William" userId="cbdb0636-a496-422a-8d40-98c53d494d26" providerId="ADAL" clId="{189E3BBC-C1B9-E34B-89AD-95271C7194EB}" dt="2023-10-23T03:12:07.587" v="305" actId="1076"/>
          <ac:picMkLst>
            <pc:docMk/>
            <pc:sldMk cId="1519207723" sldId="522"/>
            <ac:picMk id="6" creationId="{7614DBB7-5F14-A5EF-751E-1B3B54C1E894}"/>
          </ac:picMkLst>
        </pc:picChg>
        <pc:picChg chg="add mod">
          <ac:chgData name="Clements, William" userId="cbdb0636-a496-422a-8d40-98c53d494d26" providerId="ADAL" clId="{189E3BBC-C1B9-E34B-89AD-95271C7194EB}" dt="2023-10-23T03:12:34.621" v="308" actId="1076"/>
          <ac:picMkLst>
            <pc:docMk/>
            <pc:sldMk cId="1519207723" sldId="522"/>
            <ac:picMk id="7" creationId="{06068555-26C5-5621-3061-6FBB929A3882}"/>
          </ac:picMkLst>
        </pc:picChg>
        <pc:picChg chg="add mod">
          <ac:chgData name="Clements, William" userId="cbdb0636-a496-422a-8d40-98c53d494d26" providerId="ADAL" clId="{189E3BBC-C1B9-E34B-89AD-95271C7194EB}" dt="2023-10-27T14:35:20.287" v="582" actId="14100"/>
          <ac:picMkLst>
            <pc:docMk/>
            <pc:sldMk cId="1519207723" sldId="522"/>
            <ac:picMk id="1026" creationId="{7E026CF3-B31B-6B24-9781-E5B1396B4086}"/>
          </ac:picMkLst>
        </pc:picChg>
      </pc:sldChg>
      <pc:sldChg chg="modSp add del ord">
        <pc:chgData name="Clements, William" userId="cbdb0636-a496-422a-8d40-98c53d494d26" providerId="ADAL" clId="{189E3BBC-C1B9-E34B-89AD-95271C7194EB}" dt="2023-10-27T14:30:30.974" v="566" actId="20578"/>
        <pc:sldMkLst>
          <pc:docMk/>
          <pc:sldMk cId="1371786178" sldId="523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371786178" sldId="523"/>
            <ac:spMk id="2" creationId="{4D7655AE-A5FC-225B-4466-FCD761C5BBDB}"/>
          </ac:spMkLst>
        </pc:spChg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1371786178" sldId="523"/>
            <ac:spMk id="3" creationId="{468EE038-E73C-56BF-9384-DE56A8A9F56C}"/>
          </ac:spMkLst>
        </pc:spChg>
      </pc:sldChg>
      <pc:sldChg chg="add del">
        <pc:chgData name="Clements, William" userId="cbdb0636-a496-422a-8d40-98c53d494d26" providerId="ADAL" clId="{189E3BBC-C1B9-E34B-89AD-95271C7194EB}" dt="2023-10-23T01:48:45.429" v="100"/>
        <pc:sldMkLst>
          <pc:docMk/>
          <pc:sldMk cId="3827480568" sldId="524"/>
        </pc:sldMkLst>
      </pc:sldChg>
      <pc:sldChg chg="modSp add del mod">
        <pc:chgData name="Clements, William" userId="cbdb0636-a496-422a-8d40-98c53d494d26" providerId="ADAL" clId="{189E3BBC-C1B9-E34B-89AD-95271C7194EB}" dt="2023-10-23T01:56:58.749" v="151" actId="1076"/>
        <pc:sldMkLst>
          <pc:docMk/>
          <pc:sldMk cId="3636473010" sldId="525"/>
        </pc:sldMkLst>
        <pc:picChg chg="mod">
          <ac:chgData name="Clements, William" userId="cbdb0636-a496-422a-8d40-98c53d494d26" providerId="ADAL" clId="{189E3BBC-C1B9-E34B-89AD-95271C7194EB}" dt="2023-10-23T01:56:58.749" v="151" actId="1076"/>
          <ac:picMkLst>
            <pc:docMk/>
            <pc:sldMk cId="3636473010" sldId="525"/>
            <ac:picMk id="19" creationId="{FFD45B9D-1614-D51E-DDB1-38BD318AF3F4}"/>
          </ac:picMkLst>
        </pc:pic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684869017" sldId="526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684869017" sldId="526"/>
            <ac:spMk id="2" creationId="{2FFA9736-EAFF-5278-FFD2-35DDABCFC3C6}"/>
          </ac:spMkLst>
        </pc:spChg>
      </pc:sldChg>
      <pc:sldChg chg="modSp add del">
        <pc:chgData name="Clements, William" userId="cbdb0636-a496-422a-8d40-98c53d494d26" providerId="ADAL" clId="{189E3BBC-C1B9-E34B-89AD-95271C7194EB}" dt="2023-10-23T01:49:45.030" v="136"/>
        <pc:sldMkLst>
          <pc:docMk/>
          <pc:sldMk cId="2015503821" sldId="527"/>
        </pc:sldMkLst>
        <pc:spChg chg="mod">
          <ac:chgData name="Clements, William" userId="cbdb0636-a496-422a-8d40-98c53d494d26" providerId="ADAL" clId="{189E3BBC-C1B9-E34B-89AD-95271C7194EB}" dt="2023-10-23T01:49:45.030" v="136"/>
          <ac:spMkLst>
            <pc:docMk/>
            <pc:sldMk cId="2015503821" sldId="527"/>
            <ac:spMk id="2" creationId="{2FFA9736-EAFF-5278-FFD2-35DDABCFC3C6}"/>
          </ac:spMkLst>
        </pc:spChg>
      </pc:sldChg>
      <pc:sldChg chg="modSp new del mod">
        <pc:chgData name="Clements, William" userId="cbdb0636-a496-422a-8d40-98c53d494d26" providerId="ADAL" clId="{189E3BBC-C1B9-E34B-89AD-95271C7194EB}" dt="2023-10-23T03:31:58.878" v="324" actId="2696"/>
        <pc:sldMkLst>
          <pc:docMk/>
          <pc:sldMk cId="46161854" sldId="528"/>
        </pc:sldMkLst>
        <pc:spChg chg="mod">
          <ac:chgData name="Clements, William" userId="cbdb0636-a496-422a-8d40-98c53d494d26" providerId="ADAL" clId="{189E3BBC-C1B9-E34B-89AD-95271C7194EB}" dt="2023-10-23T03:31:31.875" v="322" actId="20577"/>
          <ac:spMkLst>
            <pc:docMk/>
            <pc:sldMk cId="46161854" sldId="528"/>
            <ac:spMk id="2" creationId="{C17D42C2-B9F0-3864-0EBE-A78F42ED7AF4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018060518" sldId="528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018060518" sldId="528"/>
            <ac:spMk id="3" creationId="{9938C915-1FC1-4027-9688-171E896768DB}"/>
          </ac:spMkLst>
        </pc:spChg>
      </pc:sldChg>
      <pc:sldChg chg="modSp new mod">
        <pc:chgData name="Clements, William" userId="cbdb0636-a496-422a-8d40-98c53d494d26" providerId="ADAL" clId="{189E3BBC-C1B9-E34B-89AD-95271C7194EB}" dt="2023-10-23T03:35:51.781" v="338" actId="21"/>
        <pc:sldMkLst>
          <pc:docMk/>
          <pc:sldMk cId="1947135976" sldId="529"/>
        </pc:sldMkLst>
        <pc:spChg chg="mod">
          <ac:chgData name="Clements, William" userId="cbdb0636-a496-422a-8d40-98c53d494d26" providerId="ADAL" clId="{189E3BBC-C1B9-E34B-89AD-95271C7194EB}" dt="2023-10-23T03:35:51.781" v="338" actId="21"/>
          <ac:spMkLst>
            <pc:docMk/>
            <pc:sldMk cId="1947135976" sldId="529"/>
            <ac:spMk id="3" creationId="{836DFC11-FCD2-F2D3-C51B-1BACFDAA7F91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734959975" sldId="529"/>
        </pc:sldMkLst>
      </pc:sldChg>
      <pc:sldChg chg="addSp delSp modSp add mod">
        <pc:chgData name="Clements, William" userId="cbdb0636-a496-422a-8d40-98c53d494d26" providerId="ADAL" clId="{189E3BBC-C1B9-E34B-89AD-95271C7194EB}" dt="2023-10-23T02:43:20.196" v="179" actId="14100"/>
        <pc:sldMkLst>
          <pc:docMk/>
          <pc:sldMk cId="758948164" sldId="530"/>
        </pc:sldMkLst>
        <pc:picChg chg="del">
          <ac:chgData name="Clements, William" userId="cbdb0636-a496-422a-8d40-98c53d494d26" providerId="ADAL" clId="{189E3BBC-C1B9-E34B-89AD-95271C7194EB}" dt="2023-10-23T02:43:08.056" v="176" actId="478"/>
          <ac:picMkLst>
            <pc:docMk/>
            <pc:sldMk cId="758948164" sldId="530"/>
            <ac:picMk id="4" creationId="{0540F2F2-0E9B-41E9-E7C4-42A21702246D}"/>
          </ac:picMkLst>
        </pc:picChg>
        <pc:picChg chg="add mod">
          <ac:chgData name="Clements, William" userId="cbdb0636-a496-422a-8d40-98c53d494d26" providerId="ADAL" clId="{189E3BBC-C1B9-E34B-89AD-95271C7194EB}" dt="2023-10-23T02:43:20.196" v="179" actId="14100"/>
          <ac:picMkLst>
            <pc:docMk/>
            <pc:sldMk cId="758948164" sldId="530"/>
            <ac:picMk id="5" creationId="{B037E141-41AF-AF46-56C8-B9DEC7ACF9F8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384875971" sldId="530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384875971" sldId="530"/>
            <ac:spMk id="3" creationId="{89719C71-C883-4648-B652-AEAB949543BF}"/>
          </ac:spMkLst>
        </pc:spChg>
      </pc:sldChg>
      <pc:sldChg chg="add del">
        <pc:chgData name="Clements, William" userId="cbdb0636-a496-422a-8d40-98c53d494d26" providerId="ADAL" clId="{189E3BBC-C1B9-E34B-89AD-95271C7194EB}" dt="2023-10-23T02:48:43.465" v="191" actId="2696"/>
        <pc:sldMkLst>
          <pc:docMk/>
          <pc:sldMk cId="329779404" sldId="531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627549223" sldId="531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627549223" sldId="531"/>
            <ac:spMk id="3" creationId="{6918BE8C-6432-B980-06DF-3B04899B4BB1}"/>
          </ac:spMkLst>
        </pc:spChg>
      </pc:sldChg>
      <pc:sldChg chg="addSp delSp modSp add mod modAnim">
        <pc:chgData name="Clements, William" userId="cbdb0636-a496-422a-8d40-98c53d494d26" providerId="ADAL" clId="{189E3BBC-C1B9-E34B-89AD-95271C7194EB}" dt="2023-10-23T02:48:38.017" v="190"/>
        <pc:sldMkLst>
          <pc:docMk/>
          <pc:sldMk cId="370308077" sldId="532"/>
        </pc:sldMkLst>
        <pc:picChg chg="add del mod">
          <ac:chgData name="Clements, William" userId="cbdb0636-a496-422a-8d40-98c53d494d26" providerId="ADAL" clId="{189E3BBC-C1B9-E34B-89AD-95271C7194EB}" dt="2023-10-23T02:46:47.016" v="186" actId="478"/>
          <ac:picMkLst>
            <pc:docMk/>
            <pc:sldMk cId="370308077" sldId="532"/>
            <ac:picMk id="4" creationId="{EF030207-FF79-55D6-CB31-CDC8F61B7FC7}"/>
          </ac:picMkLst>
        </pc:picChg>
        <pc:picChg chg="add">
          <ac:chgData name="Clements, William" userId="cbdb0636-a496-422a-8d40-98c53d494d26" providerId="ADAL" clId="{189E3BBC-C1B9-E34B-89AD-95271C7194EB}" dt="2023-10-23T02:47:27.672" v="187"/>
          <ac:picMkLst>
            <pc:docMk/>
            <pc:sldMk cId="370308077" sldId="532"/>
            <ac:picMk id="5" creationId="{35D624E5-C930-BA43-8E8B-0DA463D5834A}"/>
          </ac:picMkLst>
        </pc:picChg>
        <pc:picChg chg="add mod">
          <ac:chgData name="Clements, William" userId="cbdb0636-a496-422a-8d40-98c53d494d26" providerId="ADAL" clId="{189E3BBC-C1B9-E34B-89AD-95271C7194EB}" dt="2023-10-23T02:48:24.348" v="189" actId="1076"/>
          <ac:picMkLst>
            <pc:docMk/>
            <pc:sldMk cId="370308077" sldId="532"/>
            <ac:picMk id="6" creationId="{A1BBA305-B93E-515F-CB17-379C75FCD90D}"/>
          </ac:picMkLst>
        </pc:pic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3944902534" sldId="532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136153499" sldId="533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136153499" sldId="533"/>
            <ac:spMk id="3" creationId="{A42DE1ED-F9DC-484B-A37E-7A748C1182D5}"/>
          </ac:spMkLst>
        </pc:spChg>
      </pc:sldChg>
      <pc:sldChg chg="addSp modSp add mod modAnim">
        <pc:chgData name="Clements, William" userId="cbdb0636-a496-422a-8d40-98c53d494d26" providerId="ADAL" clId="{189E3BBC-C1B9-E34B-89AD-95271C7194EB}" dt="2023-10-23T02:52:35.301" v="205"/>
        <pc:sldMkLst>
          <pc:docMk/>
          <pc:sldMk cId="3449352322" sldId="533"/>
        </pc:sldMkLst>
        <pc:picChg chg="add mod">
          <ac:chgData name="Clements, William" userId="cbdb0636-a496-422a-8d40-98c53d494d26" providerId="ADAL" clId="{189E3BBC-C1B9-E34B-89AD-95271C7194EB}" dt="2023-10-23T02:52:10.068" v="202" actId="1076"/>
          <ac:picMkLst>
            <pc:docMk/>
            <pc:sldMk cId="3449352322" sldId="533"/>
            <ac:picMk id="4" creationId="{7B8DFFDD-41EA-7B3E-AE43-899E838C4057}"/>
          </ac:picMkLst>
        </pc:picChg>
        <pc:picChg chg="add mod">
          <ac:chgData name="Clements, William" userId="cbdb0636-a496-422a-8d40-98c53d494d26" providerId="ADAL" clId="{189E3BBC-C1B9-E34B-89AD-95271C7194EB}" dt="2023-10-23T02:50:33.244" v="196" actId="1076"/>
          <ac:picMkLst>
            <pc:docMk/>
            <pc:sldMk cId="3449352322" sldId="533"/>
            <ac:picMk id="5" creationId="{F50CA1F2-987A-12E0-FD0F-EABFC483BEF1}"/>
          </ac:picMkLst>
        </pc:picChg>
        <pc:picChg chg="add mod">
          <ac:chgData name="Clements, William" userId="cbdb0636-a496-422a-8d40-98c53d494d26" providerId="ADAL" clId="{189E3BBC-C1B9-E34B-89AD-95271C7194EB}" dt="2023-10-23T02:51:41.925" v="201" actId="167"/>
          <ac:picMkLst>
            <pc:docMk/>
            <pc:sldMk cId="3449352322" sldId="533"/>
            <ac:picMk id="6" creationId="{8632D39F-1360-AA0D-693B-E25AD99D2105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023932044" sldId="534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023932044" sldId="534"/>
            <ac:spMk id="3" creationId="{BE1C3F8E-6335-4CAE-945E-61B228FC9FBE}"/>
          </ac:spMkLst>
        </pc:spChg>
      </pc:sldChg>
      <pc:sldChg chg="add del">
        <pc:chgData name="Clements, William" userId="cbdb0636-a496-422a-8d40-98c53d494d26" providerId="ADAL" clId="{189E3BBC-C1B9-E34B-89AD-95271C7194EB}" dt="2023-10-23T02:52:18.670" v="203" actId="2696"/>
        <pc:sldMkLst>
          <pc:docMk/>
          <pc:sldMk cId="1630742761" sldId="534"/>
        </pc:sldMkLst>
      </pc:sldChg>
      <pc:sldChg chg="addSp delSp modSp add mod modAnim">
        <pc:chgData name="Clements, William" userId="cbdb0636-a496-422a-8d40-98c53d494d26" providerId="ADAL" clId="{189E3BBC-C1B9-E34B-89AD-95271C7194EB}" dt="2023-10-23T03:01:58.085" v="276" actId="1076"/>
        <pc:sldMkLst>
          <pc:docMk/>
          <pc:sldMk cId="1996958702" sldId="534"/>
        </pc:sldMkLst>
        <pc:picChg chg="add del mod">
          <ac:chgData name="Clements, William" userId="cbdb0636-a496-422a-8d40-98c53d494d26" providerId="ADAL" clId="{189E3BBC-C1B9-E34B-89AD-95271C7194EB}" dt="2023-10-23T02:55:38.410" v="213" actId="21"/>
          <ac:picMkLst>
            <pc:docMk/>
            <pc:sldMk cId="1996958702" sldId="534"/>
            <ac:picMk id="4" creationId="{AD989A53-1218-CB7B-670B-AE32BCB0D5F1}"/>
          </ac:picMkLst>
        </pc:picChg>
        <pc:picChg chg="add mod">
          <ac:chgData name="Clements, William" userId="cbdb0636-a496-422a-8d40-98c53d494d26" providerId="ADAL" clId="{189E3BBC-C1B9-E34B-89AD-95271C7194EB}" dt="2023-10-23T02:58:05.419" v="236" actId="1076"/>
          <ac:picMkLst>
            <pc:docMk/>
            <pc:sldMk cId="1996958702" sldId="534"/>
            <ac:picMk id="5" creationId="{BA319659-C1CB-388F-F1B0-72B3FCBC3786}"/>
          </ac:picMkLst>
        </pc:picChg>
        <pc:picChg chg="add mod">
          <ac:chgData name="Clements, William" userId="cbdb0636-a496-422a-8d40-98c53d494d26" providerId="ADAL" clId="{189E3BBC-C1B9-E34B-89AD-95271C7194EB}" dt="2023-10-23T02:59:32.592" v="263" actId="1035"/>
          <ac:picMkLst>
            <pc:docMk/>
            <pc:sldMk cId="1996958702" sldId="534"/>
            <ac:picMk id="6" creationId="{3836A82A-6FAC-82A1-6F0B-DEE9B0E25D64}"/>
          </ac:picMkLst>
        </pc:picChg>
        <pc:picChg chg="add mod">
          <ac:chgData name="Clements, William" userId="cbdb0636-a496-422a-8d40-98c53d494d26" providerId="ADAL" clId="{189E3BBC-C1B9-E34B-89AD-95271C7194EB}" dt="2023-10-23T03:00:39.623" v="268" actId="14100"/>
          <ac:picMkLst>
            <pc:docMk/>
            <pc:sldMk cId="1996958702" sldId="534"/>
            <ac:picMk id="7" creationId="{F141441F-2E4E-E2AB-33DD-83F1B7724E80}"/>
          </ac:picMkLst>
        </pc:picChg>
        <pc:picChg chg="add mod">
          <ac:chgData name="Clements, William" userId="cbdb0636-a496-422a-8d40-98c53d494d26" providerId="ADAL" clId="{189E3BBC-C1B9-E34B-89AD-95271C7194EB}" dt="2023-10-23T03:01:58.085" v="276" actId="1076"/>
          <ac:picMkLst>
            <pc:docMk/>
            <pc:sldMk cId="1996958702" sldId="534"/>
            <ac:picMk id="8" creationId="{57207CF3-9CD2-1051-A7E0-E7C75425BA5A}"/>
          </ac:picMkLst>
        </pc:pic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3068325295" sldId="535"/>
        </pc:sldMkLst>
      </pc:sldChg>
      <pc:sldChg chg="addSp delSp modSp add mod modAnim">
        <pc:chgData name="Clements, William" userId="cbdb0636-a496-422a-8d40-98c53d494d26" providerId="ADAL" clId="{189E3BBC-C1B9-E34B-89AD-95271C7194EB}" dt="2023-10-23T02:57:18.237" v="234"/>
        <pc:sldMkLst>
          <pc:docMk/>
          <pc:sldMk cId="3349034569" sldId="535"/>
        </pc:sldMkLst>
        <pc:spChg chg="mod">
          <ac:chgData name="Clements, William" userId="cbdb0636-a496-422a-8d40-98c53d494d26" providerId="ADAL" clId="{189E3BBC-C1B9-E34B-89AD-95271C7194EB}" dt="2023-10-23T02:56:28.655" v="218" actId="20577"/>
          <ac:spMkLst>
            <pc:docMk/>
            <pc:sldMk cId="3349034569" sldId="535"/>
            <ac:spMk id="2" creationId="{C60DBAEF-E73E-05DB-7E59-9D5EA5AB2158}"/>
          </ac:spMkLst>
        </pc:spChg>
        <pc:picChg chg="add del mod">
          <ac:chgData name="Clements, William" userId="cbdb0636-a496-422a-8d40-98c53d494d26" providerId="ADAL" clId="{189E3BBC-C1B9-E34B-89AD-95271C7194EB}" dt="2023-10-23T02:55:41.557" v="214" actId="478"/>
          <ac:picMkLst>
            <pc:docMk/>
            <pc:sldMk cId="3349034569" sldId="535"/>
            <ac:picMk id="4" creationId="{7BBECE8A-9E86-E0B6-9194-5B4DE3C4172C}"/>
          </ac:picMkLst>
        </pc:picChg>
        <pc:picChg chg="add del mod">
          <ac:chgData name="Clements, William" userId="cbdb0636-a496-422a-8d40-98c53d494d26" providerId="ADAL" clId="{189E3BBC-C1B9-E34B-89AD-95271C7194EB}" dt="2023-10-23T02:56:29.824" v="219" actId="478"/>
          <ac:picMkLst>
            <pc:docMk/>
            <pc:sldMk cId="3349034569" sldId="535"/>
            <ac:picMk id="5" creationId="{66EC4FCC-CD78-0D2A-6B23-829DA13BF669}"/>
          </ac:picMkLst>
        </pc:picChg>
        <pc:picChg chg="add mod">
          <ac:chgData name="Clements, William" userId="cbdb0636-a496-422a-8d40-98c53d494d26" providerId="ADAL" clId="{189E3BBC-C1B9-E34B-89AD-95271C7194EB}" dt="2023-10-23T02:57:11.919" v="233" actId="167"/>
          <ac:picMkLst>
            <pc:docMk/>
            <pc:sldMk cId="3349034569" sldId="535"/>
            <ac:picMk id="6" creationId="{C3495980-EF00-D330-26EA-2EE32716B900}"/>
          </ac:picMkLst>
        </pc:pic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3438083927" sldId="536"/>
        </pc:sldMkLst>
      </pc:sldChg>
      <pc:sldChg chg="addSp delSp modSp add mod modAnim">
        <pc:chgData name="Clements, William" userId="cbdb0636-a496-422a-8d40-98c53d494d26" providerId="ADAL" clId="{189E3BBC-C1B9-E34B-89AD-95271C7194EB}" dt="2023-10-23T03:14:49.945" v="321"/>
        <pc:sldMkLst>
          <pc:docMk/>
          <pc:sldMk cId="3961193108" sldId="536"/>
        </pc:sldMkLst>
        <pc:picChg chg="add del mod">
          <ac:chgData name="Clements, William" userId="cbdb0636-a496-422a-8d40-98c53d494d26" providerId="ADAL" clId="{189E3BBC-C1B9-E34B-89AD-95271C7194EB}" dt="2023-10-23T03:10:17.028" v="295"/>
          <ac:picMkLst>
            <pc:docMk/>
            <pc:sldMk cId="3961193108" sldId="536"/>
            <ac:picMk id="4" creationId="{B165EAC9-B916-ED5C-F60C-7019AF94F240}"/>
          </ac:picMkLst>
        </pc:picChg>
        <pc:picChg chg="add mod">
          <ac:chgData name="Clements, William" userId="cbdb0636-a496-422a-8d40-98c53d494d26" providerId="ADAL" clId="{189E3BBC-C1B9-E34B-89AD-95271C7194EB}" dt="2023-10-23T03:13:17.517" v="311" actId="1076"/>
          <ac:picMkLst>
            <pc:docMk/>
            <pc:sldMk cId="3961193108" sldId="536"/>
            <ac:picMk id="5" creationId="{86110C2C-134D-4341-C422-515FF43AE42D}"/>
          </ac:picMkLst>
        </pc:picChg>
        <pc:picChg chg="add mod">
          <ac:chgData name="Clements, William" userId="cbdb0636-a496-422a-8d40-98c53d494d26" providerId="ADAL" clId="{189E3BBC-C1B9-E34B-89AD-95271C7194EB}" dt="2023-10-23T03:13:48.423" v="316" actId="1036"/>
          <ac:picMkLst>
            <pc:docMk/>
            <pc:sldMk cId="3961193108" sldId="536"/>
            <ac:picMk id="6" creationId="{8DC111FF-044D-3EFB-7602-1EF6068D1B08}"/>
          </ac:picMkLst>
        </pc:picChg>
        <pc:picChg chg="add mod">
          <ac:chgData name="Clements, William" userId="cbdb0636-a496-422a-8d40-98c53d494d26" providerId="ADAL" clId="{189E3BBC-C1B9-E34B-89AD-95271C7194EB}" dt="2023-10-23T03:14:47.763" v="320" actId="1076"/>
          <ac:picMkLst>
            <pc:docMk/>
            <pc:sldMk cId="3961193108" sldId="536"/>
            <ac:picMk id="7" creationId="{123EB990-51EE-D829-F225-2E4605114A8F}"/>
          </ac:picMkLst>
        </pc:picChg>
      </pc:sldChg>
      <pc:sldChg chg="modSp new mod">
        <pc:chgData name="Clements, William" userId="cbdb0636-a496-422a-8d40-98c53d494d26" providerId="ADAL" clId="{189E3BBC-C1B9-E34B-89AD-95271C7194EB}" dt="2023-10-23T03:36:29.546" v="360" actId="21"/>
        <pc:sldMkLst>
          <pc:docMk/>
          <pc:sldMk cId="136593188" sldId="537"/>
        </pc:sldMkLst>
        <pc:spChg chg="mod">
          <ac:chgData name="Clements, William" userId="cbdb0636-a496-422a-8d40-98c53d494d26" providerId="ADAL" clId="{189E3BBC-C1B9-E34B-89AD-95271C7194EB}" dt="2023-10-23T03:36:29.546" v="360" actId="21"/>
          <ac:spMkLst>
            <pc:docMk/>
            <pc:sldMk cId="136593188" sldId="537"/>
            <ac:spMk id="3" creationId="{9733C905-D815-31EE-F212-19EFB94FD135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936302266" sldId="537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936302266" sldId="537"/>
            <ac:spMk id="3" creationId="{99DA754A-5635-4A96-AFEB-810B690D235E}"/>
          </ac:spMkLst>
        </pc:spChg>
      </pc:sldChg>
      <pc:sldChg chg="modSp new del mod">
        <pc:chgData name="Clements, William" userId="cbdb0636-a496-422a-8d40-98c53d494d26" providerId="ADAL" clId="{189E3BBC-C1B9-E34B-89AD-95271C7194EB}" dt="2023-10-23T03:38:12.809" v="383" actId="2696"/>
        <pc:sldMkLst>
          <pc:docMk/>
          <pc:sldMk cId="137594764" sldId="538"/>
        </pc:sldMkLst>
        <pc:spChg chg="mod">
          <ac:chgData name="Clements, William" userId="cbdb0636-a496-422a-8d40-98c53d494d26" providerId="ADAL" clId="{189E3BBC-C1B9-E34B-89AD-95271C7194EB}" dt="2023-10-23T03:37:54.027" v="380" actId="20577"/>
          <ac:spMkLst>
            <pc:docMk/>
            <pc:sldMk cId="137594764" sldId="538"/>
            <ac:spMk id="3" creationId="{378FA0FD-60FC-DF4D-77B5-AEF57967B07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4097346859" sldId="538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4097346859" sldId="538"/>
            <ac:spMk id="3" creationId="{99DA754A-5635-4A96-AFEB-810B690D235E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091308229" sldId="539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091308229" sldId="539"/>
            <ac:spMk id="3" creationId="{99DA754A-5635-4A96-AFEB-810B690D235E}"/>
          </ac:spMkLst>
        </pc:spChg>
      </pc:sldChg>
      <pc:sldChg chg="new">
        <pc:chgData name="Clements, William" userId="cbdb0636-a496-422a-8d40-98c53d494d26" providerId="ADAL" clId="{189E3BBC-C1B9-E34B-89AD-95271C7194EB}" dt="2023-10-23T03:37:43.875" v="376" actId="680"/>
        <pc:sldMkLst>
          <pc:docMk/>
          <pc:sldMk cId="4244333649" sldId="539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724735438" sldId="540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724735438" sldId="540"/>
            <ac:spMk id="3" creationId="{99DA754A-5635-4A96-AFEB-810B690D235E}"/>
          </ac:spMkLst>
        </pc:spChg>
      </pc:sldChg>
      <pc:sldChg chg="modSp new mod">
        <pc:chgData name="Clements, William" userId="cbdb0636-a496-422a-8d40-98c53d494d26" providerId="ADAL" clId="{189E3BBC-C1B9-E34B-89AD-95271C7194EB}" dt="2023-10-23T03:38:10.205" v="382"/>
        <pc:sldMkLst>
          <pc:docMk/>
          <pc:sldMk cId="3455830189" sldId="540"/>
        </pc:sldMkLst>
        <pc:spChg chg="mod">
          <ac:chgData name="Clements, William" userId="cbdb0636-a496-422a-8d40-98c53d494d26" providerId="ADAL" clId="{189E3BBC-C1B9-E34B-89AD-95271C7194EB}" dt="2023-10-23T03:38:10.205" v="382"/>
          <ac:spMkLst>
            <pc:docMk/>
            <pc:sldMk cId="3455830189" sldId="540"/>
            <ac:spMk id="3" creationId="{BED0EFBE-A781-860B-8305-461C45A4DC20}"/>
          </ac:spMkLst>
        </pc:spChg>
      </pc:sldChg>
      <pc:sldChg chg="add">
        <pc:chgData name="Clements, William" userId="cbdb0636-a496-422a-8d40-98c53d494d26" providerId="ADAL" clId="{189E3BBC-C1B9-E34B-89AD-95271C7194EB}" dt="2023-10-23T03:38:28.592" v="384"/>
        <pc:sldMkLst>
          <pc:docMk/>
          <pc:sldMk cId="1435163414" sldId="541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282318257" sldId="541"/>
        </pc:sldMkLst>
      </pc:sldChg>
      <pc:sldChg chg="modSp add mod">
        <pc:chgData name="Clements, William" userId="cbdb0636-a496-422a-8d40-98c53d494d26" providerId="ADAL" clId="{189E3BBC-C1B9-E34B-89AD-95271C7194EB}" dt="2023-10-25T14:46:12.961" v="481" actId="20577"/>
        <pc:sldMkLst>
          <pc:docMk/>
          <pc:sldMk cId="1179205518" sldId="542"/>
        </pc:sldMkLst>
        <pc:spChg chg="mod">
          <ac:chgData name="Clements, William" userId="cbdb0636-a496-422a-8d40-98c53d494d26" providerId="ADAL" clId="{189E3BBC-C1B9-E34B-89AD-95271C7194EB}" dt="2023-10-25T14:46:12.961" v="481" actId="20577"/>
          <ac:spMkLst>
            <pc:docMk/>
            <pc:sldMk cId="1179205518" sldId="542"/>
            <ac:spMk id="3" creationId="{BED0EFBE-A781-860B-8305-461C45A4DC20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1406727810" sldId="542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85466304" sldId="543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85466304" sldId="543"/>
            <ac:spMk id="3" creationId="{EFCA5D97-6C89-441F-88A6-A6604FA8949D}"/>
          </ac:spMkLst>
        </pc:spChg>
      </pc:sldChg>
      <pc:sldChg chg="modSp add mod">
        <pc:chgData name="Clements, William" userId="cbdb0636-a496-422a-8d40-98c53d494d26" providerId="ADAL" clId="{189E3BBC-C1B9-E34B-89AD-95271C7194EB}" dt="2023-10-25T14:47:08.736" v="506"/>
        <pc:sldMkLst>
          <pc:docMk/>
          <pc:sldMk cId="1820749083" sldId="543"/>
        </pc:sldMkLst>
        <pc:spChg chg="mod">
          <ac:chgData name="Clements, William" userId="cbdb0636-a496-422a-8d40-98c53d494d26" providerId="ADAL" clId="{189E3BBC-C1B9-E34B-89AD-95271C7194EB}" dt="2023-10-25T14:47:08.736" v="506"/>
          <ac:spMkLst>
            <pc:docMk/>
            <pc:sldMk cId="1820749083" sldId="543"/>
            <ac:spMk id="3" creationId="{BED0EFBE-A781-860B-8305-461C45A4DC20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308916969" sldId="544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308916969" sldId="544"/>
            <ac:spMk id="3" creationId="{8075DBD7-7FFA-463B-9706-D9AABEE3ECF5}"/>
          </ac:spMkLst>
        </pc:spChg>
      </pc:sldChg>
      <pc:sldChg chg="addSp modSp new mod">
        <pc:chgData name="Clements, William" userId="cbdb0636-a496-422a-8d40-98c53d494d26" providerId="ADAL" clId="{189E3BBC-C1B9-E34B-89AD-95271C7194EB}" dt="2023-10-25T14:44:42.085" v="418" actId="20577"/>
        <pc:sldMkLst>
          <pc:docMk/>
          <pc:sldMk cId="598590534" sldId="544"/>
        </pc:sldMkLst>
        <pc:spChg chg="mod">
          <ac:chgData name="Clements, William" userId="cbdb0636-a496-422a-8d40-98c53d494d26" providerId="ADAL" clId="{189E3BBC-C1B9-E34B-89AD-95271C7194EB}" dt="2023-10-25T14:44:42.085" v="418" actId="20577"/>
          <ac:spMkLst>
            <pc:docMk/>
            <pc:sldMk cId="598590534" sldId="544"/>
            <ac:spMk id="2" creationId="{895CD954-9E0D-797A-4ED6-3311CAF8E213}"/>
          </ac:spMkLst>
        </pc:spChg>
        <pc:spChg chg="mod">
          <ac:chgData name="Clements, William" userId="cbdb0636-a496-422a-8d40-98c53d494d26" providerId="ADAL" clId="{189E3BBC-C1B9-E34B-89AD-95271C7194EB}" dt="2023-10-25T14:44:37.617" v="411"/>
          <ac:spMkLst>
            <pc:docMk/>
            <pc:sldMk cId="598590534" sldId="544"/>
            <ac:spMk id="3" creationId="{AE9E230F-0BBB-9573-04B1-5179542E938C}"/>
          </ac:spMkLst>
        </pc:spChg>
        <pc:spChg chg="mod">
          <ac:chgData name="Clements, William" userId="cbdb0636-a496-422a-8d40-98c53d494d26" providerId="ADAL" clId="{189E3BBC-C1B9-E34B-89AD-95271C7194EB}" dt="2023-10-25T14:43:22.406" v="397"/>
          <ac:spMkLst>
            <pc:docMk/>
            <pc:sldMk cId="598590534" sldId="544"/>
            <ac:spMk id="5" creationId="{E3193804-0FEE-2D91-85DD-691A1E6F9507}"/>
          </ac:spMkLst>
        </pc:spChg>
        <pc:spChg chg="mod">
          <ac:chgData name="Clements, William" userId="cbdb0636-a496-422a-8d40-98c53d494d26" providerId="ADAL" clId="{189E3BBC-C1B9-E34B-89AD-95271C7194EB}" dt="2023-10-25T14:43:22.406" v="397"/>
          <ac:spMkLst>
            <pc:docMk/>
            <pc:sldMk cId="598590534" sldId="544"/>
            <ac:spMk id="6" creationId="{832052A5-CB47-407F-FF7B-B79873822B3F}"/>
          </ac:spMkLst>
        </pc:spChg>
        <pc:spChg chg="mod">
          <ac:chgData name="Clements, William" userId="cbdb0636-a496-422a-8d40-98c53d494d26" providerId="ADAL" clId="{189E3BBC-C1B9-E34B-89AD-95271C7194EB}" dt="2023-10-25T14:43:22.406" v="397"/>
          <ac:spMkLst>
            <pc:docMk/>
            <pc:sldMk cId="598590534" sldId="544"/>
            <ac:spMk id="7" creationId="{06622B0D-D4CF-780A-3C1B-F014729E5960}"/>
          </ac:spMkLst>
        </pc:spChg>
        <pc:spChg chg="mod">
          <ac:chgData name="Clements, William" userId="cbdb0636-a496-422a-8d40-98c53d494d26" providerId="ADAL" clId="{189E3BBC-C1B9-E34B-89AD-95271C7194EB}" dt="2023-10-25T14:43:22.406" v="397"/>
          <ac:spMkLst>
            <pc:docMk/>
            <pc:sldMk cId="598590534" sldId="544"/>
            <ac:spMk id="8" creationId="{E6C824BF-E75B-8965-34C7-F320C3D8A3BB}"/>
          </ac:spMkLst>
        </pc:spChg>
        <pc:spChg chg="mod">
          <ac:chgData name="Clements, William" userId="cbdb0636-a496-422a-8d40-98c53d494d26" providerId="ADAL" clId="{189E3BBC-C1B9-E34B-89AD-95271C7194EB}" dt="2023-10-25T14:43:22.406" v="397"/>
          <ac:spMkLst>
            <pc:docMk/>
            <pc:sldMk cId="598590534" sldId="544"/>
            <ac:spMk id="9" creationId="{1997A6C1-0C73-7585-EECF-A01B483E23E0}"/>
          </ac:spMkLst>
        </pc:spChg>
        <pc:spChg chg="mod">
          <ac:chgData name="Clements, William" userId="cbdb0636-a496-422a-8d40-98c53d494d26" providerId="ADAL" clId="{189E3BBC-C1B9-E34B-89AD-95271C7194EB}" dt="2023-10-25T14:43:22.406" v="397"/>
          <ac:spMkLst>
            <pc:docMk/>
            <pc:sldMk cId="598590534" sldId="544"/>
            <ac:spMk id="14" creationId="{7815C8CA-1F4C-FFF6-63C9-CF6807961D5E}"/>
          </ac:spMkLst>
        </pc:spChg>
        <pc:spChg chg="mod">
          <ac:chgData name="Clements, William" userId="cbdb0636-a496-422a-8d40-98c53d494d26" providerId="ADAL" clId="{189E3BBC-C1B9-E34B-89AD-95271C7194EB}" dt="2023-10-25T14:43:22.406" v="397"/>
          <ac:spMkLst>
            <pc:docMk/>
            <pc:sldMk cId="598590534" sldId="544"/>
            <ac:spMk id="16" creationId="{DF643346-3D6E-75E1-4A95-7359B4A0F47D}"/>
          </ac:spMkLst>
        </pc:spChg>
        <pc:grpChg chg="add mod">
          <ac:chgData name="Clements, William" userId="cbdb0636-a496-422a-8d40-98c53d494d26" providerId="ADAL" clId="{189E3BBC-C1B9-E34B-89AD-95271C7194EB}" dt="2023-10-25T14:43:22.406" v="397"/>
          <ac:grpSpMkLst>
            <pc:docMk/>
            <pc:sldMk cId="598590534" sldId="544"/>
            <ac:grpSpMk id="4" creationId="{28558819-303E-7805-AD53-7D4A1AD926E6}"/>
          </ac:grpSpMkLst>
        </pc:grpChg>
        <pc:cxnChg chg="mod">
          <ac:chgData name="Clements, William" userId="cbdb0636-a496-422a-8d40-98c53d494d26" providerId="ADAL" clId="{189E3BBC-C1B9-E34B-89AD-95271C7194EB}" dt="2023-10-25T14:43:22.406" v="397"/>
          <ac:cxnSpMkLst>
            <pc:docMk/>
            <pc:sldMk cId="598590534" sldId="544"/>
            <ac:cxnSpMk id="10" creationId="{FEF6490D-8415-5A54-E3BD-6E730DC423B6}"/>
          </ac:cxnSpMkLst>
        </pc:cxnChg>
        <pc:cxnChg chg="mod">
          <ac:chgData name="Clements, William" userId="cbdb0636-a496-422a-8d40-98c53d494d26" providerId="ADAL" clId="{189E3BBC-C1B9-E34B-89AD-95271C7194EB}" dt="2023-10-25T14:43:22.406" v="397"/>
          <ac:cxnSpMkLst>
            <pc:docMk/>
            <pc:sldMk cId="598590534" sldId="544"/>
            <ac:cxnSpMk id="11" creationId="{5AA3907F-1957-2EE1-DB0A-9640BC2818A8}"/>
          </ac:cxnSpMkLst>
        </pc:cxnChg>
        <pc:cxnChg chg="mod">
          <ac:chgData name="Clements, William" userId="cbdb0636-a496-422a-8d40-98c53d494d26" providerId="ADAL" clId="{189E3BBC-C1B9-E34B-89AD-95271C7194EB}" dt="2023-10-25T14:43:22.406" v="397"/>
          <ac:cxnSpMkLst>
            <pc:docMk/>
            <pc:sldMk cId="598590534" sldId="544"/>
            <ac:cxnSpMk id="12" creationId="{93B173E6-D383-1710-42C3-1A9F1F7726CC}"/>
          </ac:cxnSpMkLst>
        </pc:cxnChg>
        <pc:cxnChg chg="mod">
          <ac:chgData name="Clements, William" userId="cbdb0636-a496-422a-8d40-98c53d494d26" providerId="ADAL" clId="{189E3BBC-C1B9-E34B-89AD-95271C7194EB}" dt="2023-10-25T14:43:22.406" v="397"/>
          <ac:cxnSpMkLst>
            <pc:docMk/>
            <pc:sldMk cId="598590534" sldId="544"/>
            <ac:cxnSpMk id="13" creationId="{EE4DDDAE-0CDC-4CD3-6659-AE0FBCFE2BBB}"/>
          </ac:cxnSpMkLst>
        </pc:cxnChg>
        <pc:cxnChg chg="mod">
          <ac:chgData name="Clements, William" userId="cbdb0636-a496-422a-8d40-98c53d494d26" providerId="ADAL" clId="{189E3BBC-C1B9-E34B-89AD-95271C7194EB}" dt="2023-10-25T14:43:22.406" v="397"/>
          <ac:cxnSpMkLst>
            <pc:docMk/>
            <pc:sldMk cId="598590534" sldId="544"/>
            <ac:cxnSpMk id="15" creationId="{19614311-BB0C-1CFD-EB60-1C0549B2C36E}"/>
          </ac:cxnSpMkLst>
        </pc:cxnChg>
        <pc:cxnChg chg="mod">
          <ac:chgData name="Clements, William" userId="cbdb0636-a496-422a-8d40-98c53d494d26" providerId="ADAL" clId="{189E3BBC-C1B9-E34B-89AD-95271C7194EB}" dt="2023-10-25T14:43:22.406" v="397"/>
          <ac:cxnSpMkLst>
            <pc:docMk/>
            <pc:sldMk cId="598590534" sldId="544"/>
            <ac:cxnSpMk id="17" creationId="{83D06A21-2215-009E-4F50-0D0A6D77549E}"/>
          </ac:cxnSpMkLst>
        </pc:cxnChg>
      </pc:sldChg>
      <pc:sldChg chg="addSp modSp new mod">
        <pc:chgData name="Clements, William" userId="cbdb0636-a496-422a-8d40-98c53d494d26" providerId="ADAL" clId="{189E3BBC-C1B9-E34B-89AD-95271C7194EB}" dt="2023-10-27T14:48:21.865" v="736" actId="1076"/>
        <pc:sldMkLst>
          <pc:docMk/>
          <pc:sldMk cId="102116829" sldId="545"/>
        </pc:sldMkLst>
        <pc:spChg chg="mod">
          <ac:chgData name="Clements, William" userId="cbdb0636-a496-422a-8d40-98c53d494d26" providerId="ADAL" clId="{189E3BBC-C1B9-E34B-89AD-95271C7194EB}" dt="2023-10-27T14:47:16.028" v="720" actId="20577"/>
          <ac:spMkLst>
            <pc:docMk/>
            <pc:sldMk cId="102116829" sldId="545"/>
            <ac:spMk id="2" creationId="{27FF70D0-6F96-9006-1916-A7494EB540B8}"/>
          </ac:spMkLst>
        </pc:spChg>
        <pc:spChg chg="mod">
          <ac:chgData name="Clements, William" userId="cbdb0636-a496-422a-8d40-98c53d494d26" providerId="ADAL" clId="{189E3BBC-C1B9-E34B-89AD-95271C7194EB}" dt="2023-10-27T14:47:24.954" v="732" actId="5793"/>
          <ac:spMkLst>
            <pc:docMk/>
            <pc:sldMk cId="102116829" sldId="545"/>
            <ac:spMk id="3" creationId="{ECF5A9C1-A1DD-8764-CE4C-6F78A4F28254}"/>
          </ac:spMkLst>
        </pc:spChg>
        <pc:picChg chg="add mod">
          <ac:chgData name="Clements, William" userId="cbdb0636-a496-422a-8d40-98c53d494d26" providerId="ADAL" clId="{189E3BBC-C1B9-E34B-89AD-95271C7194EB}" dt="2023-10-27T14:47:58.502" v="734" actId="1076"/>
          <ac:picMkLst>
            <pc:docMk/>
            <pc:sldMk cId="102116829" sldId="545"/>
            <ac:picMk id="2050" creationId="{FEC05D79-D9C8-F7EF-C9B4-E3A457714804}"/>
          </ac:picMkLst>
        </pc:picChg>
        <pc:picChg chg="add mod">
          <ac:chgData name="Clements, William" userId="cbdb0636-a496-422a-8d40-98c53d494d26" providerId="ADAL" clId="{189E3BBC-C1B9-E34B-89AD-95271C7194EB}" dt="2023-10-27T14:48:21.865" v="736" actId="1076"/>
          <ac:picMkLst>
            <pc:docMk/>
            <pc:sldMk cId="102116829" sldId="545"/>
            <ac:picMk id="2052" creationId="{96C67DFB-8E28-007D-A262-8170FAEF35D9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257139412" sldId="545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257139412" sldId="545"/>
            <ac:spMk id="3" creationId="{59DEA854-D2BC-4EE1-AA34-C598C2B5A0C8}"/>
          </ac:spMkLst>
        </pc:spChg>
      </pc:sldChg>
      <pc:sldChg chg="modSp add mod">
        <pc:chgData name="Clements, William" userId="cbdb0636-a496-422a-8d40-98c53d494d26" providerId="ADAL" clId="{189E3BBC-C1B9-E34B-89AD-95271C7194EB}" dt="2023-10-27T14:28:51.213" v="561" actId="20577"/>
        <pc:sldMkLst>
          <pc:docMk/>
          <pc:sldMk cId="2985765321" sldId="546"/>
        </pc:sldMkLst>
        <pc:spChg chg="mod">
          <ac:chgData name="Clements, William" userId="cbdb0636-a496-422a-8d40-98c53d494d26" providerId="ADAL" clId="{189E3BBC-C1B9-E34B-89AD-95271C7194EB}" dt="2023-10-27T14:28:51.213" v="561" actId="20577"/>
          <ac:spMkLst>
            <pc:docMk/>
            <pc:sldMk cId="2985765321" sldId="546"/>
            <ac:spMk id="3" creationId="{BED0EFBE-A781-860B-8305-461C45A4DC20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3919346763" sldId="546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3919346763" sldId="546"/>
            <ac:spMk id="3" creationId="{59DEA854-D2BC-4EE1-AA34-C598C2B5A0C8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659142452" sldId="547"/>
        </pc:sldMkLst>
      </pc:sldChg>
      <pc:sldChg chg="modSp add mod">
        <pc:chgData name="Clements, William" userId="cbdb0636-a496-422a-8d40-98c53d494d26" providerId="ADAL" clId="{189E3BBC-C1B9-E34B-89AD-95271C7194EB}" dt="2023-10-27T14:45:41.069" v="701" actId="20577"/>
        <pc:sldMkLst>
          <pc:docMk/>
          <pc:sldMk cId="3112851270" sldId="547"/>
        </pc:sldMkLst>
        <pc:spChg chg="mod">
          <ac:chgData name="Clements, William" userId="cbdb0636-a496-422a-8d40-98c53d494d26" providerId="ADAL" clId="{189E3BBC-C1B9-E34B-89AD-95271C7194EB}" dt="2023-10-27T14:45:41.069" v="701" actId="20577"/>
          <ac:spMkLst>
            <pc:docMk/>
            <pc:sldMk cId="3112851270" sldId="547"/>
            <ac:spMk id="1326" creationId="{00000000-0000-0000-0000-000000000000}"/>
          </ac:spMkLst>
        </pc:spChg>
      </pc:sldChg>
      <pc:sldChg chg="addSp modSp new">
        <pc:chgData name="Clements, William" userId="cbdb0636-a496-422a-8d40-98c53d494d26" providerId="ADAL" clId="{189E3BBC-C1B9-E34B-89AD-95271C7194EB}" dt="2023-10-27T14:51:14.152" v="747" actId="1076"/>
        <pc:sldMkLst>
          <pc:docMk/>
          <pc:sldMk cId="120140811" sldId="548"/>
        </pc:sldMkLst>
        <pc:picChg chg="add mod">
          <ac:chgData name="Clements, William" userId="cbdb0636-a496-422a-8d40-98c53d494d26" providerId="ADAL" clId="{189E3BBC-C1B9-E34B-89AD-95271C7194EB}" dt="2023-10-27T14:49:08.962" v="740" actId="1076"/>
          <ac:picMkLst>
            <pc:docMk/>
            <pc:sldMk cId="120140811" sldId="548"/>
            <ac:picMk id="3074" creationId="{5466F8E3-9786-7CA1-9C7C-1D2EA5F1D421}"/>
          </ac:picMkLst>
        </pc:picChg>
        <pc:picChg chg="add mod">
          <ac:chgData name="Clements, William" userId="cbdb0636-a496-422a-8d40-98c53d494d26" providerId="ADAL" clId="{189E3BBC-C1B9-E34B-89AD-95271C7194EB}" dt="2023-10-27T14:49:42.407" v="742" actId="1076"/>
          <ac:picMkLst>
            <pc:docMk/>
            <pc:sldMk cId="120140811" sldId="548"/>
            <ac:picMk id="3076" creationId="{C4D87C6E-7D95-A9B6-D171-E6C479CACE06}"/>
          </ac:picMkLst>
        </pc:picChg>
        <pc:picChg chg="add mod">
          <ac:chgData name="Clements, William" userId="cbdb0636-a496-422a-8d40-98c53d494d26" providerId="ADAL" clId="{189E3BBC-C1B9-E34B-89AD-95271C7194EB}" dt="2023-10-27T14:50:10.501" v="744" actId="14100"/>
          <ac:picMkLst>
            <pc:docMk/>
            <pc:sldMk cId="120140811" sldId="548"/>
            <ac:picMk id="3078" creationId="{40AB4AB0-FDE2-86B4-DE66-81012DC40C60}"/>
          </ac:picMkLst>
        </pc:picChg>
        <pc:picChg chg="add mod">
          <ac:chgData name="Clements, William" userId="cbdb0636-a496-422a-8d40-98c53d494d26" providerId="ADAL" clId="{189E3BBC-C1B9-E34B-89AD-95271C7194EB}" dt="2023-10-27T14:51:14.152" v="747" actId="1076"/>
          <ac:picMkLst>
            <pc:docMk/>
            <pc:sldMk cId="120140811" sldId="548"/>
            <ac:picMk id="3080" creationId="{F73AF47F-A5D9-70B5-6D64-E8F1B0B1A746}"/>
          </ac:picMkLst>
        </pc:pic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096706457" sldId="548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096706457" sldId="548"/>
            <ac:spMk id="3" creationId="{38A767A8-3A0C-4705-814D-76E0FD93BBE8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524841119" sldId="549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364238117" sldId="550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1673791832" sldId="551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92648958" sldId="552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92648958" sldId="552"/>
            <ac:spMk id="3" creationId="{25B5AB80-3138-4E61-B91D-2C8BBE6F79AD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262530572" sldId="553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262530572" sldId="553"/>
            <ac:spMk id="3" creationId="{C2245D44-1D41-490C-8156-918E3969B0EA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3528591470" sldId="554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73552112" sldId="555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364369115" sldId="556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364369115" sldId="556"/>
            <ac:spMk id="3" creationId="{AE3D98B5-84A1-4980-8B17-6A4F04D271C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833020144" sldId="557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833020144" sldId="557"/>
            <ac:spMk id="3" creationId="{70AF1C19-F8C5-4E1B-8F3C-8F01EE3964CF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404886632" sldId="558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404886632" sldId="558"/>
            <ac:spMk id="3" creationId="{AE3D98B5-84A1-4980-8B17-6A4F04D271C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96792124" sldId="559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96792124" sldId="559"/>
            <ac:spMk id="3" creationId="{70AF1C19-F8C5-4E1B-8F3C-8F01EE3964CF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323753516" sldId="560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323753516" sldId="560"/>
            <ac:spMk id="3" creationId="{AE3D98B5-84A1-4980-8B17-6A4F04D271C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496117465" sldId="561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496117465" sldId="561"/>
            <ac:spMk id="3" creationId="{70AF1C19-F8C5-4E1B-8F3C-8F01EE3964CF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3042659167" sldId="562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167050181" sldId="563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4095847641" sldId="564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3738652587" sldId="565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1245917172" sldId="566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030722830" sldId="567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030722830" sldId="567"/>
            <ac:spMk id="3" creationId="{65F9F352-CAD1-420B-933C-FAAD66344B0B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3034967181" sldId="568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57151241" sldId="569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57151241" sldId="569"/>
            <ac:spMk id="3" creationId="{65F9F352-CAD1-420B-933C-FAAD66344B0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154508816" sldId="570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154508816" sldId="570"/>
            <ac:spMk id="3" creationId="{F51666EC-5543-4137-94EF-D100D0BA9AD0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3590308380" sldId="571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3485417759" sldId="572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3485417759" sldId="572"/>
            <ac:spMk id="3" creationId="{456C5EE2-DDC2-6148-23E2-C1118F873841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1655504073" sldId="573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930160419" sldId="574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930160419" sldId="574"/>
            <ac:spMk id="3" creationId="{456C5EE2-DDC2-6148-23E2-C1118F873841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793779739" sldId="575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745796793" sldId="576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162762006" sldId="577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4145134559" sldId="578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1662979226" sldId="579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33076411" sldId="580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040616931" sldId="581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2541505150" sldId="582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2541505150" sldId="582"/>
            <ac:spMk id="3" creationId="{DF11697B-3BBE-4C8D-AAF6-B5EE6B17960B}"/>
          </ac:spMkLst>
        </pc:spChg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906953703" sldId="583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906953703" sldId="583"/>
            <ac:spMk id="3" creationId="{CD2F6C6A-3436-404A-B43C-653D24246E9B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1890267616" sldId="584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1095019581" sldId="585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767613857" sldId="586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767613857" sldId="586"/>
            <ac:spMk id="3" creationId="{CD2F6C6A-3436-404A-B43C-653D24246E9B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494777424" sldId="587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1437813462" sldId="588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84681653" sldId="589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955295421" sldId="590"/>
        </pc:sldMkLst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3372785710" sldId="591"/>
        </pc:sldMkLst>
      </pc:sldChg>
      <pc:sldChg chg="modSp add del mod">
        <pc:chgData name="Clements, William" userId="cbdb0636-a496-422a-8d40-98c53d494d26" providerId="ADAL" clId="{189E3BBC-C1B9-E34B-89AD-95271C7194EB}" dt="2023-10-23T01:48:18.668" v="66"/>
        <pc:sldMkLst>
          <pc:docMk/>
          <pc:sldMk cId="1676841717" sldId="592"/>
        </pc:sldMkLst>
        <pc:spChg chg="mod">
          <ac:chgData name="Clements, William" userId="cbdb0636-a496-422a-8d40-98c53d494d26" providerId="ADAL" clId="{189E3BBC-C1B9-E34B-89AD-95271C7194EB}" dt="2023-10-23T01:48:18.668" v="66"/>
          <ac:spMkLst>
            <pc:docMk/>
            <pc:sldMk cId="1676841717" sldId="592"/>
            <ac:spMk id="3" creationId="{FB9F6B6B-4E7F-4561-8B5C-5C259D468BE7}"/>
          </ac:spMkLst>
        </pc:spChg>
      </pc:sldChg>
      <pc:sldChg chg="add del">
        <pc:chgData name="Clements, William" userId="cbdb0636-a496-422a-8d40-98c53d494d26" providerId="ADAL" clId="{189E3BBC-C1B9-E34B-89AD-95271C7194EB}" dt="2023-10-23T01:48:18.668" v="66"/>
        <pc:sldMkLst>
          <pc:docMk/>
          <pc:sldMk cId="2863762993" sldId="593"/>
        </pc:sldMkLst>
      </pc:sldChg>
    </pc:docChg>
  </pc:docChgLst>
</pc:chgInfo>
</file>

<file path=ppt/media/image1.jpeg>
</file>

<file path=ppt/media/image10.png>
</file>

<file path=ppt/media/image11.png>
</file>

<file path=ppt/media/image110.png>
</file>

<file path=ppt/media/image111.png>
</file>

<file path=ppt/media/image12.png>
</file>

<file path=ppt/media/image120.png>
</file>

<file path=ppt/media/image121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71.png>
</file>

<file path=ppt/media/image18.png>
</file>

<file path=ppt/media/image180.png>
</file>

<file path=ppt/media/image19.png>
</file>

<file path=ppt/media/image190.png>
</file>

<file path=ppt/media/image191.png>
</file>

<file path=ppt/media/image192.png>
</file>

<file path=ppt/media/image2.png>
</file>

<file path=ppt/media/image20.png>
</file>

<file path=ppt/media/image200.png>
</file>

<file path=ppt/media/image201.png>
</file>

<file path=ppt/media/image21.png>
</file>

<file path=ppt/media/image210.png>
</file>

<file path=ppt/media/image22.png>
</file>

<file path=ppt/media/image222.png>
</file>

<file path=ppt/media/image23.jpe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40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30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00.png>
</file>

<file path=ppt/media/image61.jpeg>
</file>

<file path=ppt/media/image62.jpeg>
</file>

<file path=ppt/media/image63.gif>
</file>

<file path=ppt/media/image64.jpe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20.png>
</file>

<file path=ppt/media/image73.png>
</file>

<file path=ppt/media/image74.png>
</file>

<file path=ppt/media/image740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0.tif>
</file>

<file path=ppt/media/image81.png>
</file>

<file path=ppt/media/image810.png>
</file>

<file path=ppt/media/image82.png>
</file>

<file path=ppt/media/image83.png>
</file>

<file path=ppt/media/image84.png>
</file>

<file path=ppt/media/image85.png>
</file>

<file path=ppt/media/image86.t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047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6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5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99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62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463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699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57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22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58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57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9A3A5-0A41-2A4B-BAA4-B5094797254D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B02E2-2C55-F947-AFC4-BB77583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8796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1.png"/><Relationship Id="rId4" Type="http://schemas.openxmlformats.org/officeDocument/2006/relationships/image" Target="../media/image1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yui.instructure.com/courses/250032/modules/items/32568106" TargetMode="External"/><Relationship Id="rId2" Type="http://schemas.openxmlformats.org/officeDocument/2006/relationships/hyperlink" Target="https://byui.instructure.com/courses/250032/modules/items/32568104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country_calling_codes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stechnica.com/features/2007/10/the-audiofile-understanding-mp3-compression/3/" TargetMode="External"/><Relationship Id="rId2" Type="http://schemas.openxmlformats.org/officeDocument/2006/relationships/hyperlink" Target="https://en.wikipedia.org/wiki/JPEG#Entropy_cod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Deflate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0.png"/><Relationship Id="rId4" Type="http://schemas.openxmlformats.org/officeDocument/2006/relationships/image" Target="../media/image1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yui.instructure.com/courses/250032/modules/items/32568104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yui.instructure.com/courses/250032/modules/items/32568106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github/byui-cse/cse280-course-notebooks/blob/main/examples/examples-w13-huffman.ipynb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4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://www.alcula.com/calculators/rpn/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0.png"/><Relationship Id="rId4" Type="http://schemas.openxmlformats.org/officeDocument/2006/relationships/image" Target="../media/image20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eg"/><Relationship Id="rId2" Type="http://schemas.openxmlformats.org/officeDocument/2006/relationships/image" Target="../media/image6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0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github/byui-cse/cse280-course-notebooks/blob/main/notebooks/learn-about-finding-paths-in-graphs.ipynb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0.png"/><Relationship Id="rId2" Type="http://schemas.openxmlformats.org/officeDocument/2006/relationships/hyperlink" Target="http://btv.melezinek.cz/binary-search-tre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0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ti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10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drive/1DcjMja0xguS7QC-ZJQr83MkYTtHq-lXh#scrollTo=yt6SRvbl-7Ve" TargetMode="Externa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ti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image" Target="../media/image86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1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95051-BDE0-7ABC-7D39-DA74E7D35D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514979-0020-ABE1-DD78-A7981C46B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794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292EE-A310-4A87-6F5F-A336FA552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CB7CD-285D-53F4-50B5-649A61B6F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Review:</a:t>
            </a:r>
          </a:p>
          <a:p>
            <a:pPr marL="0" indent="0">
              <a:buNone/>
            </a:pPr>
            <a:r>
              <a:rPr lang="en-US" dirty="0"/>
              <a:t>What does it mean if two graphs are isomorphic?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Additional Exercises:</a:t>
            </a:r>
          </a:p>
          <a:p>
            <a:pPr marL="0" indent="0">
              <a:buNone/>
            </a:pPr>
            <a:r>
              <a:rPr lang="en-US" dirty="0"/>
              <a:t>14.1.2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37E141-41AF-AF46-56C8-B9DEC7ACF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188" y="2878244"/>
            <a:ext cx="7124700" cy="397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94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71CFD-313D-4C3E-BC9E-7EF560028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2DE1ED-F9DC-484B-A37E-7A748C1182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9396" y="1349829"/>
                <a:ext cx="9134596" cy="491598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There is exactly one way to travel between every pair of vertices by a path.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Trees always have 1 more vertex than edges. 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 be a tree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vertices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edges, then:</a:t>
                </a:r>
              </a:p>
              <a:p>
                <a:pPr marL="274320" lvl="1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274320" lvl="1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−1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Binary Trees have two edges from each vertex. </a:t>
                </a:r>
              </a:p>
              <a:p>
                <a:pPr marL="274320" lvl="1" indent="0">
                  <a:buNone/>
                </a:pPr>
                <a:r>
                  <a:rPr lang="en-US" dirty="0"/>
                  <a:t>A full binary tree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leaves has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dirty="0"/>
                  <a:t> vertices.</a:t>
                </a:r>
              </a:p>
              <a:p>
                <a:pPr marL="274320" lvl="1" indent="0">
                  <a:buNone/>
                </a:pPr>
                <a:r>
                  <a:rPr lang="en-US" dirty="0"/>
                  <a:t>A full binary tree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internal vertices has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/>
                  <a:t> vertices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 maximum number of vertices at level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dirty="0"/>
                  <a:t> of 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ary</a:t>
                </a:r>
                <a:r>
                  <a:rPr lang="en-US" dirty="0"/>
                  <a:t> tree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p>
                    </m:sSup>
                  </m:oMath>
                </a14:m>
                <a:r>
                  <a:rPr lang="en-US" dirty="0"/>
                  <a:t> (for a binary tree it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pPr marL="0" indent="0">
                  <a:buNone/>
                </a:pPr>
                <a:r>
                  <a:rPr lang="en-US" dirty="0"/>
                  <a:t>If the height of a tree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, then it has </a:t>
                </a:r>
                <a:r>
                  <a:rPr lang="en-US" b="1" dirty="0"/>
                  <a:t>at most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en-US" dirty="0"/>
                  <a:t> leaves (for a binary tree,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2DE1ED-F9DC-484B-A37E-7A748C1182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9396" y="1349829"/>
                <a:ext cx="9134596" cy="4915988"/>
              </a:xfrm>
              <a:blipFill>
                <a:blip r:embed="rId2"/>
                <a:stretch>
                  <a:fillRect l="-833" t="-2577" r="-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5004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47B06-6E1C-49F0-89F4-53B653B8F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Tree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C3F8E-6335-4CAE-945E-61B228FC9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Binary Search Trees</a:t>
            </a:r>
          </a:p>
          <a:p>
            <a:pPr lvl="1"/>
            <a:r>
              <a:rPr lang="en-US" dirty="0"/>
              <a:t>Fast searching. Optimize </a:t>
            </a:r>
            <a:r>
              <a:rPr lang="en-US" b="1" dirty="0"/>
              <a:t>time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Huffman Trees</a:t>
            </a:r>
          </a:p>
          <a:p>
            <a:pPr lvl="1"/>
            <a:r>
              <a:rPr lang="en-US" dirty="0"/>
              <a:t>Data compression. Optimize </a:t>
            </a:r>
            <a:r>
              <a:rPr lang="en-US" b="1" dirty="0"/>
              <a:t>space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Binary tree, but not a binary </a:t>
            </a:r>
            <a:r>
              <a:rPr lang="en-US" b="1" dirty="0"/>
              <a:t>search</a:t>
            </a:r>
            <a:r>
              <a:rPr lang="en-US" dirty="0"/>
              <a:t> tree.</a:t>
            </a:r>
          </a:p>
          <a:p>
            <a:pPr lvl="1"/>
            <a:r>
              <a:rPr lang="en-US" dirty="0"/>
              <a:t>Used to create an optimal prefix code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Game trees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Mathematical expressions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782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B8616-22A7-5D8D-B7C8-28B2FCF94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E1B04-AA39-F308-EEF8-A866B8876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333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0B14-F5F3-4EB8-618B-E48428289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0EFBE-A781-860B-8305-461C45A4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</a:t>
            </a:r>
          </a:p>
          <a:p>
            <a:r>
              <a:rPr lang="en-US" b="1" dirty="0"/>
              <a:t>Huffman Trees</a:t>
            </a:r>
          </a:p>
          <a:p>
            <a:r>
              <a:rPr lang="en-US" dirty="0"/>
              <a:t>Tree Traversal</a:t>
            </a:r>
          </a:p>
          <a:p>
            <a:r>
              <a:rPr lang="en-US" dirty="0"/>
              <a:t>Spanning Tree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163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A2E5D7F-A330-38DA-A700-D06EC07DE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164" y="3890274"/>
            <a:ext cx="3680779" cy="2248095"/>
          </a:xfrm>
          <a:prstGeom prst="rect">
            <a:avLst/>
          </a:prstGeom>
        </p:spPr>
      </p:pic>
      <p:pic>
        <p:nvPicPr>
          <p:cNvPr id="11" name="Content Placeholder 10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A3EA658-E193-7175-3EB4-E20767D043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7"/>
          <a:stretch/>
        </p:blipFill>
        <p:spPr>
          <a:xfrm>
            <a:off x="6748165" y="394210"/>
            <a:ext cx="3680779" cy="2232853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153D23-4043-1087-44FB-9564D85B4B16}"/>
              </a:ext>
            </a:extLst>
          </p:cNvPr>
          <p:cNvSpPr txBox="1"/>
          <p:nvPr/>
        </p:nvSpPr>
        <p:spPr>
          <a:xfrm>
            <a:off x="374763" y="973578"/>
            <a:ext cx="3972371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aaaaaaaaaaaaaaaaaaaaaaaaaaaaa</a:t>
            </a:r>
            <a:endParaRPr lang="en-US" dirty="0"/>
          </a:p>
          <a:p>
            <a:r>
              <a:rPr lang="en-US" dirty="0" err="1"/>
              <a:t>aaaaaaaaaaaaaaaaaaaaaaaaaaaaa</a:t>
            </a:r>
            <a:endParaRPr lang="en-US" dirty="0"/>
          </a:p>
          <a:p>
            <a:r>
              <a:rPr lang="en-US" dirty="0" err="1"/>
              <a:t>aaaaaaaaaaaaaaaaaaaaaaaaaaaaa</a:t>
            </a:r>
            <a:endParaRPr lang="en-US" dirty="0"/>
          </a:p>
          <a:p>
            <a:r>
              <a:rPr lang="en-US" dirty="0"/>
              <a:t>...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BB48C6-2341-38D7-36AB-5719CDB95FDF}"/>
              </a:ext>
            </a:extLst>
          </p:cNvPr>
          <p:cNvSpPr txBox="1"/>
          <p:nvPr/>
        </p:nvSpPr>
        <p:spPr>
          <a:xfrm>
            <a:off x="259395" y="321857"/>
            <a:ext cx="4942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Consider a text file that consists of 1000 a's.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81896F-F2C9-E8C9-E767-436792F7C92A}"/>
              </a:ext>
            </a:extLst>
          </p:cNvPr>
          <p:cNvSpPr txBox="1"/>
          <p:nvPr/>
        </p:nvSpPr>
        <p:spPr>
          <a:xfrm>
            <a:off x="259395" y="2748783"/>
            <a:ext cx="52633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much space would it take to store this file if we use standard ASCII or UTF-8, which each use 1-byte (8-bits) to store the letter "a"?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310BA3-8054-E4DD-5513-6BCBD883510A}"/>
              </a:ext>
            </a:extLst>
          </p:cNvPr>
          <p:cNvSpPr txBox="1"/>
          <p:nvPr/>
        </p:nvSpPr>
        <p:spPr>
          <a:xfrm>
            <a:off x="259395" y="4231501"/>
            <a:ext cx="5263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you think of a way to store this file in a way that would save space?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67D786A-2CBC-C20C-19B6-B596FA26DE31}"/>
              </a:ext>
            </a:extLst>
          </p:cNvPr>
          <p:cNvGrpSpPr/>
          <p:nvPr/>
        </p:nvGrpSpPr>
        <p:grpSpPr>
          <a:xfrm>
            <a:off x="7380762" y="3057380"/>
            <a:ext cx="2513333" cy="400525"/>
            <a:chOff x="7380762" y="3057380"/>
            <a:chExt cx="2513333" cy="40052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9787D56-A0DB-6F86-17EB-9A255405DCED}"/>
                </a:ext>
              </a:extLst>
            </p:cNvPr>
            <p:cNvSpPr txBox="1"/>
            <p:nvPr/>
          </p:nvSpPr>
          <p:spPr>
            <a:xfrm>
              <a:off x="7938110" y="3057380"/>
              <a:ext cx="19559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ZIP compression</a:t>
              </a:r>
            </a:p>
          </p:txBody>
        </p:sp>
        <p:sp>
          <p:nvSpPr>
            <p:cNvPr id="18" name="Arrow: Down 17">
              <a:extLst>
                <a:ext uri="{FF2B5EF4-FFF2-40B4-BE49-F238E27FC236}">
                  <a16:creationId xmlns:a16="http://schemas.microsoft.com/office/drawing/2014/main" id="{BF672DC8-134E-58CC-96D2-4B215B803FC2}"/>
                </a:ext>
              </a:extLst>
            </p:cNvPr>
            <p:cNvSpPr/>
            <p:nvPr/>
          </p:nvSpPr>
          <p:spPr>
            <a:xfrm>
              <a:off x="7380762" y="3059431"/>
              <a:ext cx="313508" cy="39847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8F686B7C-A3FF-E985-B424-4EAB617BDBF6}"/>
              </a:ext>
            </a:extLst>
          </p:cNvPr>
          <p:cNvSpPr/>
          <p:nvPr/>
        </p:nvSpPr>
        <p:spPr>
          <a:xfrm>
            <a:off x="7564948" y="2313990"/>
            <a:ext cx="1434906" cy="3693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821208E-E862-EE5F-92F9-DA15D0486B6C}"/>
              </a:ext>
            </a:extLst>
          </p:cNvPr>
          <p:cNvSpPr/>
          <p:nvPr/>
        </p:nvSpPr>
        <p:spPr>
          <a:xfrm>
            <a:off x="7481196" y="5769037"/>
            <a:ext cx="1434906" cy="3693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915185A-C666-B7CE-2969-EC84D5345FAA}"/>
                  </a:ext>
                </a:extLst>
              </p:cNvPr>
              <p:cNvSpPr txBox="1"/>
              <p:nvPr/>
            </p:nvSpPr>
            <p:spPr>
              <a:xfrm>
                <a:off x="259394" y="5445871"/>
                <a:ext cx="3680779" cy="11239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What is the compression ratio?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orignal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 − 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compressed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original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915185A-C666-B7CE-2969-EC84D5345F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394" y="5445871"/>
                <a:ext cx="3680779" cy="1123962"/>
              </a:xfrm>
              <a:prstGeom prst="rect">
                <a:avLst/>
              </a:prstGeom>
              <a:blipFill>
                <a:blip r:embed="rId4"/>
                <a:stretch>
                  <a:fillRect l="-1493" t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160F6A-F9FE-DA80-D963-3037CB736448}"/>
                  </a:ext>
                </a:extLst>
              </p:cNvPr>
              <p:cNvSpPr txBox="1"/>
              <p:nvPr/>
            </p:nvSpPr>
            <p:spPr>
              <a:xfrm>
                <a:off x="2881543" y="5969197"/>
                <a:ext cx="2462625" cy="612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1000 −119 </m:t>
                          </m:r>
                        </m:num>
                        <m:den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1000</m:t>
                          </m:r>
                        </m:den>
                      </m:f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=0.88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160F6A-F9FE-DA80-D963-3037CB7364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1543" y="5969197"/>
                <a:ext cx="2462625" cy="6127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69A1A27-3E57-1C1F-D4C3-1E04CB7FCDBE}"/>
                  </a:ext>
                </a:extLst>
              </p:cNvPr>
              <p:cNvSpPr txBox="1"/>
              <p:nvPr/>
            </p:nvSpPr>
            <p:spPr>
              <a:xfrm>
                <a:off x="5201774" y="6118329"/>
                <a:ext cx="7791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𝟖𝟖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69A1A27-3E57-1C1F-D4C3-1E04CB7FCD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1774" y="6118329"/>
                <a:ext cx="779105" cy="369332"/>
              </a:xfrm>
              <a:prstGeom prst="rect">
                <a:avLst/>
              </a:prstGeom>
              <a:blipFill>
                <a:blip r:embed="rId6"/>
                <a:stretch>
                  <a:fillRect r="-15625"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7480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20" grpId="0" animBg="1"/>
      <p:bldP spid="21" grpId="0" animBg="1"/>
      <p:bldP spid="22" grpId="0"/>
      <p:bldP spid="23" grpId="0"/>
      <p:bldP spid="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FD45B9D-1614-D51E-DDB1-38BD318AF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294" y="3987358"/>
            <a:ext cx="3670300" cy="2222500"/>
          </a:xfrm>
        </p:spPr>
      </p:pic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D7A51BD-C781-3F80-FCA8-D4D1E1BE4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164" y="394210"/>
            <a:ext cx="3673158" cy="22328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153D23-4043-1087-44FB-9564D85B4B16}"/>
              </a:ext>
            </a:extLst>
          </p:cNvPr>
          <p:cNvSpPr txBox="1"/>
          <p:nvPr/>
        </p:nvSpPr>
        <p:spPr>
          <a:xfrm>
            <a:off x="374763" y="1121623"/>
            <a:ext cx="3972371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q2KVZRbqRiflgI56Es4plUeWoWBkw2b892Ss5JWSJAk5SPaIksHucUoGFMszZ2pqBB</a:t>
            </a:r>
          </a:p>
          <a:p>
            <a:r>
              <a:rPr lang="en-US" dirty="0"/>
              <a:t>...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BB48C6-2341-38D7-36AB-5719CDB95FDF}"/>
              </a:ext>
            </a:extLst>
          </p:cNvPr>
          <p:cNvSpPr txBox="1"/>
          <p:nvPr/>
        </p:nvSpPr>
        <p:spPr>
          <a:xfrm>
            <a:off x="259395" y="321857"/>
            <a:ext cx="5263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about a file that consists of 1000 completely random bytes?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310BA3-8054-E4DD-5513-6BCBD883510A}"/>
              </a:ext>
            </a:extLst>
          </p:cNvPr>
          <p:cNvSpPr txBox="1"/>
          <p:nvPr/>
        </p:nvSpPr>
        <p:spPr>
          <a:xfrm>
            <a:off x="259395" y="3134739"/>
            <a:ext cx="5263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you think of a way to store this file in a way that would save space?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5A820C6-F408-BA90-C61A-ECC7864137B6}"/>
              </a:ext>
            </a:extLst>
          </p:cNvPr>
          <p:cNvGrpSpPr/>
          <p:nvPr/>
        </p:nvGrpSpPr>
        <p:grpSpPr>
          <a:xfrm>
            <a:off x="7380762" y="3057380"/>
            <a:ext cx="2513333" cy="400525"/>
            <a:chOff x="7380762" y="3057380"/>
            <a:chExt cx="2513333" cy="40052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9787D56-A0DB-6F86-17EB-9A255405DCED}"/>
                </a:ext>
              </a:extLst>
            </p:cNvPr>
            <p:cNvSpPr txBox="1"/>
            <p:nvPr/>
          </p:nvSpPr>
          <p:spPr>
            <a:xfrm>
              <a:off x="7938110" y="3057380"/>
              <a:ext cx="19559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ZIP compression</a:t>
              </a:r>
            </a:p>
          </p:txBody>
        </p:sp>
        <p:sp>
          <p:nvSpPr>
            <p:cNvPr id="18" name="Arrow: Down 17">
              <a:extLst>
                <a:ext uri="{FF2B5EF4-FFF2-40B4-BE49-F238E27FC236}">
                  <a16:creationId xmlns:a16="http://schemas.microsoft.com/office/drawing/2014/main" id="{BF672DC8-134E-58CC-96D2-4B215B803FC2}"/>
                </a:ext>
              </a:extLst>
            </p:cNvPr>
            <p:cNvSpPr/>
            <p:nvPr/>
          </p:nvSpPr>
          <p:spPr>
            <a:xfrm>
              <a:off x="7380762" y="3059431"/>
              <a:ext cx="313508" cy="39847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B003D53-AE5F-E20B-19D7-5D834056576D}"/>
              </a:ext>
            </a:extLst>
          </p:cNvPr>
          <p:cNvSpPr txBox="1"/>
          <p:nvPr/>
        </p:nvSpPr>
        <p:spPr>
          <a:xfrm>
            <a:off x="259395" y="4872099"/>
            <a:ext cx="5263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don't we save any space by compressing it?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B9CEE06-B270-67C1-1EBA-536D377F2F87}"/>
              </a:ext>
            </a:extLst>
          </p:cNvPr>
          <p:cNvSpPr/>
          <p:nvPr/>
        </p:nvSpPr>
        <p:spPr>
          <a:xfrm>
            <a:off x="7564948" y="2313990"/>
            <a:ext cx="1434906" cy="3693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0E7CB85-8B61-ADEE-541D-5A2ECA57F2B8}"/>
              </a:ext>
            </a:extLst>
          </p:cNvPr>
          <p:cNvSpPr/>
          <p:nvPr/>
        </p:nvSpPr>
        <p:spPr>
          <a:xfrm>
            <a:off x="7481196" y="5840526"/>
            <a:ext cx="1434906" cy="3693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47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0" grpId="0"/>
      <p:bldP spid="22" grpId="0" animBg="1"/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FAA6D-C3D7-42A1-8376-F5AC2907C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Fixed-length Encoding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DA754A-5635-4A96-AFEB-810B690D235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578544"/>
                <a:ext cx="6739739" cy="4669856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en-US" dirty="0"/>
                  <a:t>How many bits would it take to encode the letters of the English alphabet? (the minimum number of bits)</a:t>
                </a:r>
              </a:p>
              <a:p>
                <a:pPr lvl="1"/>
                <a:r>
                  <a:rPr lang="en-US" dirty="0"/>
                  <a:t>There are 26 letters</a:t>
                </a:r>
              </a:p>
              <a:p>
                <a:pPr lvl="1"/>
                <a:r>
                  <a:rPr lang="en-US" b="0" dirty="0"/>
                  <a:t>4 bits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dirty="0"/>
                  <a:t>) will only give 16 possible encodings</a:t>
                </a:r>
              </a:p>
              <a:p>
                <a:pPr lvl="1"/>
                <a:r>
                  <a:rPr lang="en-US" dirty="0"/>
                  <a:t>Need at least 5 bits</a:t>
                </a:r>
              </a:p>
              <a:p>
                <a:pPr lvl="1"/>
                <a:r>
                  <a:rPr lang="en-US" dirty="0"/>
                  <a:t>But that gives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=32</m:t>
                    </m:r>
                  </m:oMath>
                </a14:m>
                <a:r>
                  <a:rPr lang="en-US" dirty="0"/>
                  <a:t> different possibilities. Waste of bits</a:t>
                </a:r>
              </a:p>
              <a:p>
                <a:pPr lvl="1"/>
                <a:r>
                  <a:rPr lang="en-US" dirty="0"/>
                  <a:t>There are six combinations of bits that are unused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r>
                  <a:rPr lang="en-US" dirty="0"/>
                  <a:t>This is a </a:t>
                </a:r>
                <a:r>
                  <a:rPr lang="en-US" b="1" dirty="0"/>
                  <a:t>fixed-length</a:t>
                </a:r>
                <a:r>
                  <a:rPr lang="en-US" dirty="0"/>
                  <a:t> encoding. Each symbol/letter uses five bits.</a:t>
                </a:r>
              </a:p>
              <a:p>
                <a:r>
                  <a:rPr lang="en-US" dirty="0"/>
                  <a:t>Wastes </a:t>
                </a:r>
                <a:r>
                  <a:rPr lang="en-US" b="1" dirty="0"/>
                  <a:t>space</a:t>
                </a:r>
                <a:r>
                  <a:rPr lang="en-US" dirty="0"/>
                  <a:t> and </a:t>
                </a:r>
                <a:r>
                  <a:rPr lang="en-US" b="1" dirty="0"/>
                  <a:t>time</a:t>
                </a:r>
                <a:r>
                  <a:rPr lang="en-US" dirty="0"/>
                  <a:t>. </a:t>
                </a:r>
              </a:p>
              <a:p>
                <a:r>
                  <a:rPr lang="en-US" dirty="0"/>
                  <a:t>Can we find a coding scheme that uses fewer bits?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DA754A-5635-4A96-AFEB-810B690D235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578544"/>
                <a:ext cx="6739739" cy="4669856"/>
              </a:xfrm>
              <a:blipFill>
                <a:blip r:embed="rId2"/>
                <a:stretch>
                  <a:fillRect l="-1128" t="-2439" r="-940" b="-1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A74C79B-7678-42BC-B6D6-744266278A45}"/>
              </a:ext>
            </a:extLst>
          </p:cNvPr>
          <p:cNvGraphicFramePr>
            <a:graphicFrameLocks noGrp="1"/>
          </p:cNvGraphicFramePr>
          <p:nvPr/>
        </p:nvGraphicFramePr>
        <p:xfrm>
          <a:off x="8617884" y="1575938"/>
          <a:ext cx="3402664" cy="4450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7616">
                  <a:extLst>
                    <a:ext uri="{9D8B030D-6E8A-4147-A177-3AD203B41FA5}">
                      <a16:colId xmlns:a16="http://schemas.microsoft.com/office/drawing/2014/main" val="1946485090"/>
                    </a:ext>
                  </a:extLst>
                </a:gridCol>
                <a:gridCol w="1170827">
                  <a:extLst>
                    <a:ext uri="{9D8B030D-6E8A-4147-A177-3AD203B41FA5}">
                      <a16:colId xmlns:a16="http://schemas.microsoft.com/office/drawing/2014/main" val="3641288300"/>
                    </a:ext>
                  </a:extLst>
                </a:gridCol>
                <a:gridCol w="1134221">
                  <a:extLst>
                    <a:ext uri="{9D8B030D-6E8A-4147-A177-3AD203B41FA5}">
                      <a16:colId xmlns:a16="http://schemas.microsoft.com/office/drawing/2014/main" val="167251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247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47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33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11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602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426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8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Unused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05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Unused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621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Unused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052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Unused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754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Unused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29655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D392D3E-B223-469D-8161-476A0E0BC08B}"/>
              </a:ext>
            </a:extLst>
          </p:cNvPr>
          <p:cNvGraphicFramePr>
            <a:graphicFrameLocks noGrp="1"/>
          </p:cNvGraphicFramePr>
          <p:nvPr/>
        </p:nvGraphicFramePr>
        <p:xfrm>
          <a:off x="8401050" y="1575938"/>
          <a:ext cx="2588229" cy="4450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5702">
                  <a:extLst>
                    <a:ext uri="{9D8B030D-6E8A-4147-A177-3AD203B41FA5}">
                      <a16:colId xmlns:a16="http://schemas.microsoft.com/office/drawing/2014/main" val="1946485090"/>
                    </a:ext>
                  </a:extLst>
                </a:gridCol>
                <a:gridCol w="1149784">
                  <a:extLst>
                    <a:ext uri="{9D8B030D-6E8A-4147-A177-3AD203B41FA5}">
                      <a16:colId xmlns:a16="http://schemas.microsoft.com/office/drawing/2014/main" val="3641288300"/>
                    </a:ext>
                  </a:extLst>
                </a:gridCol>
                <a:gridCol w="862743">
                  <a:extLst>
                    <a:ext uri="{9D8B030D-6E8A-4147-A177-3AD203B41FA5}">
                      <a16:colId xmlns:a16="http://schemas.microsoft.com/office/drawing/2014/main" val="167251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247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47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33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11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602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426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8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B050202020202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05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B050202020202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621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052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754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29655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30B8F22-1A78-417A-A8FF-9A479BBE56F0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5E174CA-F67B-4A9F-AF70-0AA478C6E86C}"/>
              </a:ext>
            </a:extLst>
          </p:cNvPr>
          <p:cNvSpPr/>
          <p:nvPr/>
        </p:nvSpPr>
        <p:spPr>
          <a:xfrm>
            <a:off x="6635002" y="84269"/>
            <a:ext cx="3415832" cy="1495425"/>
          </a:xfrm>
          <a:prstGeom prst="cloudCallout">
            <a:avLst>
              <a:gd name="adj1" fmla="val -80782"/>
              <a:gd name="adj2" fmla="val 4831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Encode means "represent"</a:t>
            </a:r>
          </a:p>
        </p:txBody>
      </p:sp>
    </p:spTree>
    <p:extLst>
      <p:ext uri="{BB962C8B-B14F-4D97-AF65-F5344CB8AC3E}">
        <p14:creationId xmlns:p14="http://schemas.microsoft.com/office/powerpoint/2010/main" val="1232429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FAA6D-C3D7-42A1-8376-F5AC2907C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Variable-length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A754A-5635-4A96-AFEB-810B690D2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8927495" cy="466985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Instead of using a fixed number of bits to represent each letter/symbol, we can use bit strings of different lengths to encode letters.</a:t>
            </a:r>
          </a:p>
          <a:p>
            <a:r>
              <a:rPr lang="en-US" dirty="0"/>
              <a:t>For efficiency, letters that occur more frequently should be represented using shorter bit strings. Letters that are rarely used should be represented using longer bit strings.</a:t>
            </a:r>
          </a:p>
          <a:p>
            <a:r>
              <a:rPr lang="en-US" dirty="0"/>
              <a:t>Example:</a:t>
            </a:r>
          </a:p>
          <a:p>
            <a:pPr marL="400050" lvl="1" indent="0">
              <a:buNone/>
            </a:pPr>
            <a:r>
              <a:rPr lang="en-US" dirty="0"/>
              <a:t>The letters </a:t>
            </a:r>
            <a:r>
              <a:rPr lang="en-US" b="1" dirty="0"/>
              <a:t>e</a:t>
            </a:r>
            <a:r>
              <a:rPr lang="en-US" dirty="0"/>
              <a:t>, </a:t>
            </a:r>
            <a:r>
              <a:rPr lang="en-US" b="1" dirty="0"/>
              <a:t>a</a:t>
            </a:r>
            <a:r>
              <a:rPr lang="en-US" dirty="0"/>
              <a:t>, </a:t>
            </a:r>
            <a:r>
              <a:rPr lang="en-US" b="1" dirty="0"/>
              <a:t>t</a:t>
            </a:r>
            <a:r>
              <a:rPr lang="en-US" dirty="0"/>
              <a:t> are more common than x and z. </a:t>
            </a:r>
          </a:p>
          <a:p>
            <a:pPr marL="400050" lvl="1" indent="0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dirty="0"/>
              <a:t>What if we represent the letter </a:t>
            </a:r>
            <a:r>
              <a:rPr lang="en-US" b="1" dirty="0"/>
              <a:t>e</a:t>
            </a:r>
            <a:r>
              <a:rPr lang="en-US" dirty="0"/>
              <a:t> with 0, </a:t>
            </a:r>
            <a:r>
              <a:rPr lang="en-US" b="1" dirty="0"/>
              <a:t>a</a:t>
            </a:r>
            <a:r>
              <a:rPr lang="en-US" dirty="0"/>
              <a:t> with 1, and </a:t>
            </a:r>
            <a:r>
              <a:rPr lang="en-US" b="1" dirty="0"/>
              <a:t>t</a:t>
            </a:r>
            <a:r>
              <a:rPr lang="en-US" dirty="0"/>
              <a:t> with 01?</a:t>
            </a:r>
          </a:p>
          <a:p>
            <a:pPr marL="400050" lvl="1" indent="0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dirty="0"/>
              <a:t>Then the bit string 0101 could represent </a:t>
            </a:r>
            <a:r>
              <a:rPr lang="en-US" b="1" dirty="0"/>
              <a:t>eat</a:t>
            </a:r>
            <a:r>
              <a:rPr lang="en-US" dirty="0"/>
              <a:t>, </a:t>
            </a:r>
            <a:r>
              <a:rPr lang="en-US" b="1" dirty="0"/>
              <a:t>tea</a:t>
            </a:r>
            <a:r>
              <a:rPr lang="en-US" dirty="0"/>
              <a:t>, </a:t>
            </a:r>
            <a:r>
              <a:rPr lang="en-US" b="1" dirty="0" err="1"/>
              <a:t>eaea</a:t>
            </a:r>
            <a:r>
              <a:rPr lang="en-US" dirty="0"/>
              <a:t>, or </a:t>
            </a:r>
            <a:r>
              <a:rPr lang="en-US" b="1" dirty="0" err="1"/>
              <a:t>tt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6D40C9-6FAE-4FA4-B94E-CEE9C972B720}"/>
              </a:ext>
            </a:extLst>
          </p:cNvPr>
          <p:cNvSpPr txBox="1"/>
          <p:nvPr/>
        </p:nvSpPr>
        <p:spPr>
          <a:xfrm>
            <a:off x="180069" y="6627168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CE84D18-2F55-4335-97F3-349DCE650622}"/>
              </a:ext>
            </a:extLst>
          </p:cNvPr>
          <p:cNvGraphicFramePr>
            <a:graphicFrameLocks noGrp="1"/>
          </p:cNvGraphicFramePr>
          <p:nvPr/>
        </p:nvGraphicFramePr>
        <p:xfrm>
          <a:off x="9726134" y="5003202"/>
          <a:ext cx="1341916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7725">
                  <a:extLst>
                    <a:ext uri="{9D8B030D-6E8A-4147-A177-3AD203B41FA5}">
                      <a16:colId xmlns:a16="http://schemas.microsoft.com/office/drawing/2014/main" val="1946485090"/>
                    </a:ext>
                  </a:extLst>
                </a:gridCol>
                <a:gridCol w="894191">
                  <a:extLst>
                    <a:ext uri="{9D8B030D-6E8A-4147-A177-3AD203B41FA5}">
                      <a16:colId xmlns:a16="http://schemas.microsoft.com/office/drawing/2014/main" val="36412883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247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47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33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2836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FAA6D-C3D7-42A1-8376-F5AC2907C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Prefix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A754A-5635-4A96-AFEB-810B690D2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7917845" cy="466985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One way to make sure no bit string corresponds to more than one sequence of letters is to encode letters in such a way that the bit string for a letter </a:t>
            </a:r>
            <a:r>
              <a:rPr lang="en-US" b="1" dirty="0"/>
              <a:t>never occurs as the first part of a bit string for another letter</a:t>
            </a:r>
            <a:r>
              <a:rPr lang="en-US" dirty="0"/>
              <a:t>. </a:t>
            </a:r>
          </a:p>
          <a:p>
            <a:r>
              <a:rPr lang="en-US" dirty="0"/>
              <a:t>This is called a Prefix Code.</a:t>
            </a:r>
          </a:p>
          <a:p>
            <a:r>
              <a:rPr lang="en-US" dirty="0"/>
              <a:t>Example</a:t>
            </a:r>
          </a:p>
          <a:p>
            <a:pPr marL="457200" indent="-457200">
              <a:buNone/>
            </a:pPr>
            <a:r>
              <a:rPr lang="en-US" dirty="0"/>
              <a:t>	To represent the letters </a:t>
            </a:r>
            <a:r>
              <a:rPr lang="en-US" b="1" dirty="0"/>
              <a:t>e</a:t>
            </a:r>
            <a:r>
              <a:rPr lang="en-US" dirty="0"/>
              <a:t>, </a:t>
            </a:r>
            <a:r>
              <a:rPr lang="en-US" b="1" dirty="0"/>
              <a:t>a</a:t>
            </a:r>
            <a:r>
              <a:rPr lang="en-US" dirty="0"/>
              <a:t>, </a:t>
            </a:r>
            <a:r>
              <a:rPr lang="en-US" b="1" dirty="0"/>
              <a:t>t</a:t>
            </a:r>
            <a:r>
              <a:rPr lang="en-US" dirty="0"/>
              <a:t> using a prefix code, we could choose 0 for </a:t>
            </a:r>
            <a:r>
              <a:rPr lang="en-US" b="1" dirty="0"/>
              <a:t>e</a:t>
            </a:r>
            <a:r>
              <a:rPr lang="en-US" dirty="0"/>
              <a:t>, 10 for </a:t>
            </a:r>
            <a:r>
              <a:rPr lang="en-US" b="1" dirty="0"/>
              <a:t>a</a:t>
            </a:r>
            <a:r>
              <a:rPr lang="en-US" dirty="0"/>
              <a:t>, and 11 for </a:t>
            </a:r>
            <a:r>
              <a:rPr lang="en-US" b="1" dirty="0"/>
              <a:t>t.</a:t>
            </a:r>
          </a:p>
          <a:p>
            <a:pPr marL="457200" indent="-457200">
              <a:buNone/>
            </a:pPr>
            <a:r>
              <a:rPr lang="en-US" b="1" dirty="0"/>
              <a:t>	</a:t>
            </a:r>
            <a:r>
              <a:rPr lang="en-US" dirty="0"/>
              <a:t>The bitstring 10110 represents the word </a:t>
            </a:r>
            <a:r>
              <a:rPr lang="en-US" b="1" dirty="0"/>
              <a:t>ate</a:t>
            </a:r>
            <a:r>
              <a:rPr lang="en-US" dirty="0"/>
              <a:t>. There is no other possible interpretation.</a:t>
            </a:r>
          </a:p>
          <a:p>
            <a:pPr marL="457200" indent="-457200">
              <a:buNone/>
            </a:pPr>
            <a:r>
              <a:rPr lang="en-US" dirty="0"/>
              <a:t>	Now we can decode or recover a word from a bitstring without ambiguity.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4ABFA25-9BA9-4FDF-B8FC-1EF8704FF574}"/>
              </a:ext>
            </a:extLst>
          </p:cNvPr>
          <p:cNvGraphicFramePr>
            <a:graphicFrameLocks noGrp="1"/>
          </p:cNvGraphicFramePr>
          <p:nvPr/>
        </p:nvGraphicFramePr>
        <p:xfrm>
          <a:off x="9379876" y="3913472"/>
          <a:ext cx="1341916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7725">
                  <a:extLst>
                    <a:ext uri="{9D8B030D-6E8A-4147-A177-3AD203B41FA5}">
                      <a16:colId xmlns:a16="http://schemas.microsoft.com/office/drawing/2014/main" val="1946485090"/>
                    </a:ext>
                  </a:extLst>
                </a:gridCol>
                <a:gridCol w="894191">
                  <a:extLst>
                    <a:ext uri="{9D8B030D-6E8A-4147-A177-3AD203B41FA5}">
                      <a16:colId xmlns:a16="http://schemas.microsoft.com/office/drawing/2014/main" val="36412883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247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47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3310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DD0A1F0-40C1-498D-A34E-9ECF176B08AD}"/>
              </a:ext>
            </a:extLst>
          </p:cNvPr>
          <p:cNvSpPr txBox="1"/>
          <p:nvPr/>
        </p:nvSpPr>
        <p:spPr>
          <a:xfrm>
            <a:off x="0" y="6627168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</p:spTree>
    <p:extLst>
      <p:ext uri="{BB962C8B-B14F-4D97-AF65-F5344CB8AC3E}">
        <p14:creationId xmlns:p14="http://schemas.microsoft.com/office/powerpoint/2010/main" val="410862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36FE6-1A05-822F-2E9A-A08AAD7BCF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CSE 280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941BCD-61F3-3736-9F03-CB379D5592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hlinkClick r:id="rId2" tooltip="07 Reading &amp; Activities #1: 14.1 - 14.3"/>
              </a:rPr>
              <a:t>14.1 - 14.3 </a:t>
            </a:r>
            <a:endParaRPr lang="en-US" dirty="0"/>
          </a:p>
          <a:p>
            <a:r>
              <a:rPr lang="en-US" dirty="0">
                <a:hlinkClick r:id="rId3" tooltip="07 Reading &amp; Activities #2: 14.4 - 14.6"/>
              </a:rPr>
              <a:t>14.4 - 14.6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7899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FAA6D-C3D7-42A1-8376-F5AC2907C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Prefix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A754A-5635-4A96-AFEB-810B690D2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6108095" cy="466985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prefix code can be represented using a binary tree.</a:t>
            </a:r>
          </a:p>
          <a:p>
            <a:r>
              <a:rPr lang="en-US" dirty="0"/>
              <a:t>Leaves represent the characters/symbols we need to represent</a:t>
            </a:r>
          </a:p>
          <a:p>
            <a:r>
              <a:rPr lang="en-US" dirty="0"/>
              <a:t>Edges represent the encoding bits. A left edge is a 0 and a right edge is a 1.</a:t>
            </a:r>
          </a:p>
          <a:p>
            <a:r>
              <a:rPr lang="en-US" dirty="0"/>
              <a:t>The bit string used to encode a symbol is the sequence of edges to reach the symbol.</a:t>
            </a:r>
          </a:p>
          <a:p>
            <a:r>
              <a:rPr lang="en-US" dirty="0"/>
              <a:t>Because this is a tree, the path to get to any leaf is </a:t>
            </a:r>
            <a:r>
              <a:rPr lang="en-US" b="1" dirty="0"/>
              <a:t>unique.</a:t>
            </a:r>
          </a:p>
          <a:p>
            <a:r>
              <a:rPr lang="en-US" dirty="0"/>
              <a:t>The sequence of bits formed by the path is a </a:t>
            </a:r>
            <a:r>
              <a:rPr lang="en-US" b="1" dirty="0"/>
              <a:t>prefix code</a:t>
            </a:r>
            <a:r>
              <a:rPr lang="en-US" dirty="0"/>
              <a:t>.</a:t>
            </a:r>
          </a:p>
        </p:txBody>
      </p: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52FC1599-A5EF-48D5-8B2D-62475EEFFE99}"/>
              </a:ext>
            </a:extLst>
          </p:cNvPr>
          <p:cNvGraphicFramePr>
            <a:graphicFrameLocks noGrp="1"/>
          </p:cNvGraphicFramePr>
          <p:nvPr/>
        </p:nvGraphicFramePr>
        <p:xfrm>
          <a:off x="9412137" y="1332821"/>
          <a:ext cx="1341916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7725">
                  <a:extLst>
                    <a:ext uri="{9D8B030D-6E8A-4147-A177-3AD203B41FA5}">
                      <a16:colId xmlns:a16="http://schemas.microsoft.com/office/drawing/2014/main" val="1946485090"/>
                    </a:ext>
                  </a:extLst>
                </a:gridCol>
                <a:gridCol w="894191">
                  <a:extLst>
                    <a:ext uri="{9D8B030D-6E8A-4147-A177-3AD203B41FA5}">
                      <a16:colId xmlns:a16="http://schemas.microsoft.com/office/drawing/2014/main" val="36412883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247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47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33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143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197868"/>
                  </a:ext>
                </a:extLst>
              </a:tr>
            </a:tbl>
          </a:graphicData>
        </a:graphic>
      </p:graphicFrame>
      <p:grpSp>
        <p:nvGrpSpPr>
          <p:cNvPr id="97" name="Group 96">
            <a:extLst>
              <a:ext uri="{FF2B5EF4-FFF2-40B4-BE49-F238E27FC236}">
                <a16:creationId xmlns:a16="http://schemas.microsoft.com/office/drawing/2014/main" id="{6DD05307-1EFE-41DF-B9EF-39C248DBD790}"/>
              </a:ext>
            </a:extLst>
          </p:cNvPr>
          <p:cNvGrpSpPr/>
          <p:nvPr/>
        </p:nvGrpSpPr>
        <p:grpSpPr>
          <a:xfrm>
            <a:off x="9303635" y="3480153"/>
            <a:ext cx="2560924" cy="2351622"/>
            <a:chOff x="9422070" y="3574918"/>
            <a:chExt cx="1825071" cy="1689158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206F307-AC95-4582-A2C5-C33B3654CC74}"/>
                </a:ext>
              </a:extLst>
            </p:cNvPr>
            <p:cNvSpPr/>
            <p:nvPr/>
          </p:nvSpPr>
          <p:spPr>
            <a:xfrm>
              <a:off x="9766633" y="3597977"/>
              <a:ext cx="177487" cy="17465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D427A63-5C0F-4627-8AFE-E5ED9828F49B}"/>
                </a:ext>
              </a:extLst>
            </p:cNvPr>
            <p:cNvSpPr/>
            <p:nvPr/>
          </p:nvSpPr>
          <p:spPr>
            <a:xfrm>
              <a:off x="9436728" y="3985854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e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29CC61A-AA04-4B79-81FF-7BE4D62BBEB0}"/>
                </a:ext>
              </a:extLst>
            </p:cNvPr>
            <p:cNvSpPr/>
            <p:nvPr/>
          </p:nvSpPr>
          <p:spPr>
            <a:xfrm>
              <a:off x="10108677" y="3985853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89DBF09-B548-4891-BBA4-43228D3206A5}"/>
                </a:ext>
              </a:extLst>
            </p:cNvPr>
            <p:cNvCxnSpPr>
              <a:cxnSpLocks/>
              <a:stCxn id="6" idx="3"/>
              <a:endCxn id="7" idx="0"/>
            </p:cNvCxnSpPr>
            <p:nvPr/>
          </p:nvCxnSpPr>
          <p:spPr>
            <a:xfrm flipH="1">
              <a:off x="9528895" y="3747054"/>
              <a:ext cx="263730" cy="2388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F62D916-1E0F-4839-9831-11907DC14175}"/>
                </a:ext>
              </a:extLst>
            </p:cNvPr>
            <p:cNvCxnSpPr>
              <a:cxnSpLocks/>
              <a:stCxn id="6" idx="5"/>
              <a:endCxn id="9" idx="0"/>
            </p:cNvCxnSpPr>
            <p:nvPr/>
          </p:nvCxnSpPr>
          <p:spPr>
            <a:xfrm>
              <a:off x="9918128" y="3747054"/>
              <a:ext cx="282716" cy="2387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75B4AEB-E48C-476B-B6AA-01AA643486BA}"/>
                </a:ext>
              </a:extLst>
            </p:cNvPr>
            <p:cNvSpPr/>
            <p:nvPr/>
          </p:nvSpPr>
          <p:spPr>
            <a:xfrm>
              <a:off x="9792625" y="4359721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a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6E471C0-65A3-46EF-B1AC-35D04E2A42A2}"/>
                </a:ext>
              </a:extLst>
            </p:cNvPr>
            <p:cNvSpPr/>
            <p:nvPr/>
          </p:nvSpPr>
          <p:spPr>
            <a:xfrm>
              <a:off x="10438001" y="4359721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E6623B5F-DDD7-4917-8B66-75412E85D8EE}"/>
                </a:ext>
              </a:extLst>
            </p:cNvPr>
            <p:cNvSpPr/>
            <p:nvPr/>
          </p:nvSpPr>
          <p:spPr>
            <a:xfrm>
              <a:off x="10173848" y="4730853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t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B7784A3-C334-44D8-9144-350EDBC27F00}"/>
                </a:ext>
              </a:extLst>
            </p:cNvPr>
            <p:cNvSpPr/>
            <p:nvPr/>
          </p:nvSpPr>
          <p:spPr>
            <a:xfrm>
              <a:off x="10754053" y="4728953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153E81D-CF8D-4C6B-83C3-331CD0F00E63}"/>
                </a:ext>
              </a:extLst>
            </p:cNvPr>
            <p:cNvSpPr/>
            <p:nvPr/>
          </p:nvSpPr>
          <p:spPr>
            <a:xfrm>
              <a:off x="10503172" y="5091915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n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6637B02-7C1B-4ED8-9E3A-7C12995023B2}"/>
                </a:ext>
              </a:extLst>
            </p:cNvPr>
            <p:cNvSpPr/>
            <p:nvPr/>
          </p:nvSpPr>
          <p:spPr>
            <a:xfrm>
              <a:off x="11018206" y="5091914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s</a:t>
              </a:r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695A739-BD97-4F02-8CE4-0163ED8DCC62}"/>
                </a:ext>
              </a:extLst>
            </p:cNvPr>
            <p:cNvCxnSpPr>
              <a:cxnSpLocks/>
              <a:stCxn id="9" idx="3"/>
              <a:endCxn id="37" idx="0"/>
            </p:cNvCxnSpPr>
            <p:nvPr/>
          </p:nvCxnSpPr>
          <p:spPr>
            <a:xfrm flipH="1">
              <a:off x="9884792" y="4132802"/>
              <a:ext cx="250880" cy="2269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5562748-BDA2-492E-9E69-4F927B3F3804}"/>
                </a:ext>
              </a:extLst>
            </p:cNvPr>
            <p:cNvCxnSpPr>
              <a:cxnSpLocks/>
              <a:stCxn id="38" idx="3"/>
              <a:endCxn id="39" idx="0"/>
            </p:cNvCxnSpPr>
            <p:nvPr/>
          </p:nvCxnSpPr>
          <p:spPr>
            <a:xfrm flipH="1">
              <a:off x="10266015" y="4506670"/>
              <a:ext cx="198981" cy="2241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91FA68D-2A97-4E75-A097-B23E0528F6C9}"/>
                </a:ext>
              </a:extLst>
            </p:cNvPr>
            <p:cNvCxnSpPr>
              <a:cxnSpLocks/>
              <a:stCxn id="40" idx="3"/>
              <a:endCxn id="44" idx="0"/>
            </p:cNvCxnSpPr>
            <p:nvPr/>
          </p:nvCxnSpPr>
          <p:spPr>
            <a:xfrm flipH="1">
              <a:off x="10595339" y="4875902"/>
              <a:ext cx="185709" cy="2160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ADA64FD-EA19-4892-821E-E49B8E8D722F}"/>
                </a:ext>
              </a:extLst>
            </p:cNvPr>
            <p:cNvCxnSpPr>
              <a:cxnSpLocks/>
              <a:stCxn id="9" idx="5"/>
              <a:endCxn id="38" idx="0"/>
            </p:cNvCxnSpPr>
            <p:nvPr/>
          </p:nvCxnSpPr>
          <p:spPr>
            <a:xfrm>
              <a:off x="10266015" y="4132802"/>
              <a:ext cx="264153" cy="2269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8F3D29D-12D8-463E-98A5-67D5C9DB791A}"/>
                </a:ext>
              </a:extLst>
            </p:cNvPr>
            <p:cNvCxnSpPr>
              <a:cxnSpLocks/>
              <a:stCxn id="38" idx="5"/>
              <a:endCxn id="40" idx="0"/>
            </p:cNvCxnSpPr>
            <p:nvPr/>
          </p:nvCxnSpPr>
          <p:spPr>
            <a:xfrm>
              <a:off x="10595339" y="4506670"/>
              <a:ext cx="250881" cy="2222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342B143-DB89-432D-9B74-D18AE20AA0DD}"/>
                </a:ext>
              </a:extLst>
            </p:cNvPr>
            <p:cNvCxnSpPr>
              <a:cxnSpLocks/>
              <a:stCxn id="40" idx="5"/>
              <a:endCxn id="45" idx="0"/>
            </p:cNvCxnSpPr>
            <p:nvPr/>
          </p:nvCxnSpPr>
          <p:spPr>
            <a:xfrm>
              <a:off x="10911391" y="4875902"/>
              <a:ext cx="198982" cy="2160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AACD4B5B-E110-476D-AEA0-9A5E63F4D1E9}"/>
                </a:ext>
              </a:extLst>
            </p:cNvPr>
            <p:cNvSpPr txBox="1"/>
            <p:nvPr/>
          </p:nvSpPr>
          <p:spPr>
            <a:xfrm>
              <a:off x="9422070" y="3574918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5EE7674A-C678-4894-83BF-679CEBF3B669}"/>
                </a:ext>
              </a:extLst>
            </p:cNvPr>
            <p:cNvSpPr txBox="1"/>
            <p:nvPr/>
          </p:nvSpPr>
          <p:spPr>
            <a:xfrm>
              <a:off x="9784615" y="3994111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90665BBF-EED9-4C64-AB6D-8B67A6A1F62B}"/>
                </a:ext>
              </a:extLst>
            </p:cNvPr>
            <p:cNvSpPr txBox="1"/>
            <p:nvPr/>
          </p:nvSpPr>
          <p:spPr>
            <a:xfrm>
              <a:off x="10146022" y="4356985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0A5B705-E14A-4B82-ABEE-5366B299E9F1}"/>
                </a:ext>
              </a:extLst>
            </p:cNvPr>
            <p:cNvSpPr txBox="1"/>
            <p:nvPr/>
          </p:nvSpPr>
          <p:spPr>
            <a:xfrm>
              <a:off x="10449635" y="4754705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2C47AD84-FE8E-42E9-8929-D06AA224A0B3}"/>
                </a:ext>
              </a:extLst>
            </p:cNvPr>
            <p:cNvSpPr txBox="1"/>
            <p:nvPr/>
          </p:nvSpPr>
          <p:spPr>
            <a:xfrm>
              <a:off x="10023807" y="3586078"/>
              <a:ext cx="3000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1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021A635-3ABB-47D2-BA06-E12924F63A1C}"/>
                </a:ext>
              </a:extLst>
            </p:cNvPr>
            <p:cNvSpPr txBox="1"/>
            <p:nvPr/>
          </p:nvSpPr>
          <p:spPr>
            <a:xfrm>
              <a:off x="10326221" y="3970816"/>
              <a:ext cx="3000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1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FF54B4C-834C-4F42-A225-16074EEACEBE}"/>
                </a:ext>
              </a:extLst>
            </p:cNvPr>
            <p:cNvSpPr txBox="1"/>
            <p:nvPr/>
          </p:nvSpPr>
          <p:spPr>
            <a:xfrm>
              <a:off x="10631007" y="4355553"/>
              <a:ext cx="3000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1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48281B4-C46F-4349-8E4B-A23DDD7EABBF}"/>
                </a:ext>
              </a:extLst>
            </p:cNvPr>
            <p:cNvSpPr txBox="1"/>
            <p:nvPr/>
          </p:nvSpPr>
          <p:spPr>
            <a:xfrm>
              <a:off x="10947059" y="4747082"/>
              <a:ext cx="3000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1</a:t>
              </a:r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E7B087BA-EB68-47F6-9639-F70690DC8987}"/>
              </a:ext>
            </a:extLst>
          </p:cNvPr>
          <p:cNvSpPr txBox="1"/>
          <p:nvPr/>
        </p:nvSpPr>
        <p:spPr>
          <a:xfrm>
            <a:off x="7305723" y="5038272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11111011100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10DE273-D36D-4383-8AAE-B85720D886F5}"/>
              </a:ext>
            </a:extLst>
          </p:cNvPr>
          <p:cNvSpPr txBox="1"/>
          <p:nvPr/>
        </p:nvSpPr>
        <p:spPr>
          <a:xfrm>
            <a:off x="7314540" y="5331404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S   A N   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EB8CF7D-16D4-456B-8488-9BE9522A1118}"/>
              </a:ext>
            </a:extLst>
          </p:cNvPr>
          <p:cNvSpPr txBox="1"/>
          <p:nvPr/>
        </p:nvSpPr>
        <p:spPr>
          <a:xfrm>
            <a:off x="0" y="6627168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</p:spTree>
    <p:extLst>
      <p:ext uri="{BB962C8B-B14F-4D97-AF65-F5344CB8AC3E}">
        <p14:creationId xmlns:p14="http://schemas.microsoft.com/office/powerpoint/2010/main" val="1163217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/>
      <p:bldP spid="9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FAA6D-C3D7-42A1-8376-F5AC2907C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Prefix Code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A754A-5635-4A96-AFEB-810B690D2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7593995" cy="4669856"/>
          </a:xfrm>
        </p:spPr>
        <p:txBody>
          <a:bodyPr>
            <a:normAutofit/>
          </a:bodyPr>
          <a:lstStyle/>
          <a:p>
            <a:r>
              <a:rPr lang="en-US" dirty="0"/>
              <a:t>Huffman codes</a:t>
            </a:r>
          </a:p>
          <a:p>
            <a:r>
              <a:rPr lang="en-US" dirty="0">
                <a:hlinkClick r:id="rId2"/>
              </a:rPr>
              <a:t>Country calling codes</a:t>
            </a:r>
            <a:endParaRPr lang="en-US" dirty="0"/>
          </a:p>
          <a:p>
            <a:r>
              <a:rPr lang="en-US" dirty="0"/>
              <a:t>ISBN country and publisher assignments</a:t>
            </a:r>
          </a:p>
          <a:p>
            <a:r>
              <a:rPr lang="en-US" dirty="0"/>
              <a:t>Machine language instruction sets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69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47B06-6E1C-49F0-89F4-53B653B8F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Huffman Coding used?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C3F8E-6335-4CAE-945E-61B228FC9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JPEG</a:t>
            </a:r>
            <a:endParaRPr lang="en-US" dirty="0"/>
          </a:p>
          <a:p>
            <a:r>
              <a:rPr lang="en-US" dirty="0">
                <a:hlinkClick r:id="rId3"/>
              </a:rPr>
              <a:t>MP3</a:t>
            </a:r>
            <a:endParaRPr lang="en-US" dirty="0"/>
          </a:p>
          <a:p>
            <a:r>
              <a:rPr lang="en-US" dirty="0">
                <a:hlinkClick r:id="rId4"/>
              </a:rPr>
              <a:t>DEFLATE algorithm (Huffman Coding is combined with LZ77 compression)</a:t>
            </a:r>
            <a:endParaRPr lang="en-US" dirty="0"/>
          </a:p>
          <a:p>
            <a:pPr lvl="1"/>
            <a:r>
              <a:rPr lang="en-US" dirty="0"/>
              <a:t>zip, </a:t>
            </a:r>
            <a:r>
              <a:rPr lang="en-US" dirty="0" err="1"/>
              <a:t>gzip</a:t>
            </a:r>
            <a:r>
              <a:rPr lang="en-US" dirty="0"/>
              <a:t>, 7-Zip, C </a:t>
            </a:r>
            <a:r>
              <a:rPr lang="en-US" dirty="0" err="1"/>
              <a:t>zlib</a:t>
            </a:r>
            <a:r>
              <a:rPr lang="en-US" dirty="0"/>
              <a:t> library, PuTTY, ...</a:t>
            </a:r>
          </a:p>
          <a:p>
            <a:pPr lvl="1"/>
            <a:r>
              <a:rPr lang="en-US" dirty="0"/>
              <a:t>PNG files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8301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A9A69-047D-484D-A116-55B3AC973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Huffman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A5D97-6C89-441F-88A6-A6604FA89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1181099"/>
            <a:ext cx="7917954" cy="5083176"/>
          </a:xfrm>
        </p:spPr>
        <p:txBody>
          <a:bodyPr>
            <a:normAutofit fontScale="92500" lnSpcReduction="20000"/>
          </a:bodyPr>
          <a:lstStyle/>
          <a:p>
            <a:pPr marL="461963" indent="-461963"/>
            <a:r>
              <a:rPr lang="en-US" dirty="0"/>
              <a:t>Used to produce a </a:t>
            </a:r>
            <a:r>
              <a:rPr lang="en-US" b="1" dirty="0"/>
              <a:t>Huffman Coding</a:t>
            </a:r>
            <a:r>
              <a:rPr lang="en-US" dirty="0"/>
              <a:t>, which is a prefix code.</a:t>
            </a:r>
          </a:p>
          <a:p>
            <a:pPr marL="461963" indent="-461963"/>
            <a:r>
              <a:rPr lang="en-US" dirty="0"/>
              <a:t>It is not only a prefix code, but it is a prefix code using the fewest number of bits possible. </a:t>
            </a:r>
          </a:p>
          <a:p>
            <a:pPr marL="461963" indent="-461963"/>
            <a:r>
              <a:rPr lang="en-US" dirty="0"/>
              <a:t>Fundamental algorithm in data compression.</a:t>
            </a:r>
          </a:p>
          <a:p>
            <a:pPr marL="461963" indent="-461963"/>
            <a:r>
              <a:rPr lang="en-US" dirty="0"/>
              <a:t>Uses a binary tree.</a:t>
            </a:r>
          </a:p>
          <a:p>
            <a:pPr marL="461963" indent="-461963"/>
            <a:r>
              <a:rPr lang="en-US" dirty="0"/>
              <a:t>Store more frequently seen symbols closer to root.</a:t>
            </a:r>
          </a:p>
          <a:p>
            <a:pPr marL="461963" indent="-461963"/>
            <a:r>
              <a:rPr lang="en-US" dirty="0"/>
              <a:t>Label the links rather than the nodes. Left link is 0, right link is 1.</a:t>
            </a:r>
          </a:p>
          <a:p>
            <a:pPr marL="461963" indent="-461963">
              <a:tabLst>
                <a:tab pos="461963" algn="l"/>
              </a:tabLst>
            </a:pPr>
            <a:r>
              <a:rPr lang="en-US" dirty="0"/>
              <a:t>Symbols we want to represent are stored at the leaves. </a:t>
            </a:r>
          </a:p>
          <a:p>
            <a:pPr marL="461963" indent="-461963">
              <a:tabLst>
                <a:tab pos="461963" algn="l"/>
              </a:tabLst>
            </a:pPr>
            <a:r>
              <a:rPr lang="en-US" dirty="0"/>
              <a:t>Each symbol is encoded into a unique bitstring by following the structure of the tree.</a:t>
            </a:r>
          </a:p>
          <a:p>
            <a:pPr marL="461963" indent="-461963">
              <a:tabLst>
                <a:tab pos="461963" algn="l"/>
              </a:tabLst>
            </a:pPr>
            <a:endParaRPr lang="en-US" dirty="0"/>
          </a:p>
          <a:p>
            <a:pPr marL="0" indent="0">
              <a:buNone/>
              <a:tabLst>
                <a:tab pos="461963" algn="l"/>
              </a:tabLst>
            </a:pP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C3D5D0D-296F-D412-C3DB-40EAB43D8F11}"/>
              </a:ext>
            </a:extLst>
          </p:cNvPr>
          <p:cNvGrpSpPr/>
          <p:nvPr/>
        </p:nvGrpSpPr>
        <p:grpSpPr>
          <a:xfrm>
            <a:off x="9050050" y="2426416"/>
            <a:ext cx="2560924" cy="2351622"/>
            <a:chOff x="9422070" y="3574918"/>
            <a:chExt cx="1825071" cy="168915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F662F83-09F8-C2D8-4F0A-FE4AF34CE522}"/>
                </a:ext>
              </a:extLst>
            </p:cNvPr>
            <p:cNvSpPr/>
            <p:nvPr/>
          </p:nvSpPr>
          <p:spPr>
            <a:xfrm>
              <a:off x="9766633" y="3597977"/>
              <a:ext cx="177487" cy="17465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275B01B-EFB6-251D-A03C-6B97A5FAC08E}"/>
                </a:ext>
              </a:extLst>
            </p:cNvPr>
            <p:cNvSpPr/>
            <p:nvPr/>
          </p:nvSpPr>
          <p:spPr>
            <a:xfrm>
              <a:off x="9436728" y="3985854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e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BB9D71-B28E-5070-94FD-D9AF1DB4F9DE}"/>
                </a:ext>
              </a:extLst>
            </p:cNvPr>
            <p:cNvSpPr/>
            <p:nvPr/>
          </p:nvSpPr>
          <p:spPr>
            <a:xfrm>
              <a:off x="10108677" y="3985853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D12256F-11B4-EC61-8AE6-F33BB0BE744E}"/>
                </a:ext>
              </a:extLst>
            </p:cNvPr>
            <p:cNvCxnSpPr>
              <a:cxnSpLocks/>
              <a:stCxn id="5" idx="3"/>
              <a:endCxn id="6" idx="0"/>
            </p:cNvCxnSpPr>
            <p:nvPr/>
          </p:nvCxnSpPr>
          <p:spPr>
            <a:xfrm flipH="1">
              <a:off x="9528895" y="3747054"/>
              <a:ext cx="263730" cy="2388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F2C0B7E-A8E3-49B9-33E0-1C0883F778D9}"/>
                </a:ext>
              </a:extLst>
            </p:cNvPr>
            <p:cNvCxnSpPr>
              <a:cxnSpLocks/>
              <a:stCxn id="5" idx="5"/>
              <a:endCxn id="7" idx="0"/>
            </p:cNvCxnSpPr>
            <p:nvPr/>
          </p:nvCxnSpPr>
          <p:spPr>
            <a:xfrm>
              <a:off x="9918128" y="3747054"/>
              <a:ext cx="282716" cy="2387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7659FDE-FB5A-B99F-6EB1-7EF1B3ACDDD3}"/>
                </a:ext>
              </a:extLst>
            </p:cNvPr>
            <p:cNvSpPr/>
            <p:nvPr/>
          </p:nvSpPr>
          <p:spPr>
            <a:xfrm>
              <a:off x="9792625" y="4359721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a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35D1303-26BF-C4B6-AA23-047F4E6EF29B}"/>
                </a:ext>
              </a:extLst>
            </p:cNvPr>
            <p:cNvSpPr/>
            <p:nvPr/>
          </p:nvSpPr>
          <p:spPr>
            <a:xfrm>
              <a:off x="10438001" y="4359721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DDE3B5B-7D03-5100-950A-08C80BF692F2}"/>
                </a:ext>
              </a:extLst>
            </p:cNvPr>
            <p:cNvSpPr/>
            <p:nvPr/>
          </p:nvSpPr>
          <p:spPr>
            <a:xfrm>
              <a:off x="10173848" y="4730853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t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D2EB674-B698-FDE3-41E5-414339F78476}"/>
                </a:ext>
              </a:extLst>
            </p:cNvPr>
            <p:cNvSpPr/>
            <p:nvPr/>
          </p:nvSpPr>
          <p:spPr>
            <a:xfrm>
              <a:off x="10754053" y="4728953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B517ECE-52B6-2942-1EDB-898CFF899805}"/>
                </a:ext>
              </a:extLst>
            </p:cNvPr>
            <p:cNvSpPr/>
            <p:nvPr/>
          </p:nvSpPr>
          <p:spPr>
            <a:xfrm>
              <a:off x="10503172" y="5091915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n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1800223-0316-31AE-CB3A-CDF26D0143F7}"/>
                </a:ext>
              </a:extLst>
            </p:cNvPr>
            <p:cNvSpPr/>
            <p:nvPr/>
          </p:nvSpPr>
          <p:spPr>
            <a:xfrm>
              <a:off x="11018206" y="5091914"/>
              <a:ext cx="184333" cy="1721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s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AF51DD8-4833-A089-04E1-ED098986E5FC}"/>
                </a:ext>
              </a:extLst>
            </p:cNvPr>
            <p:cNvCxnSpPr>
              <a:cxnSpLocks/>
              <a:stCxn id="7" idx="3"/>
              <a:endCxn id="10" idx="0"/>
            </p:cNvCxnSpPr>
            <p:nvPr/>
          </p:nvCxnSpPr>
          <p:spPr>
            <a:xfrm flipH="1">
              <a:off x="9884792" y="4132802"/>
              <a:ext cx="250880" cy="2269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E834903-E69C-9A29-C546-BEDE3F76BB03}"/>
                </a:ext>
              </a:extLst>
            </p:cNvPr>
            <p:cNvCxnSpPr>
              <a:cxnSpLocks/>
              <a:stCxn id="11" idx="3"/>
              <a:endCxn id="12" idx="0"/>
            </p:cNvCxnSpPr>
            <p:nvPr/>
          </p:nvCxnSpPr>
          <p:spPr>
            <a:xfrm flipH="1">
              <a:off x="10266015" y="4506670"/>
              <a:ext cx="198981" cy="2241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DC4E00D-93E9-0DA5-852C-6CDFCD395CCF}"/>
                </a:ext>
              </a:extLst>
            </p:cNvPr>
            <p:cNvCxnSpPr>
              <a:cxnSpLocks/>
              <a:stCxn id="13" idx="3"/>
              <a:endCxn id="14" idx="0"/>
            </p:cNvCxnSpPr>
            <p:nvPr/>
          </p:nvCxnSpPr>
          <p:spPr>
            <a:xfrm flipH="1">
              <a:off x="10595339" y="4875902"/>
              <a:ext cx="185709" cy="2160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668C4FE-C0D7-BAFE-7C9F-059AC0AD00A2}"/>
                </a:ext>
              </a:extLst>
            </p:cNvPr>
            <p:cNvCxnSpPr>
              <a:cxnSpLocks/>
              <a:stCxn id="7" idx="5"/>
              <a:endCxn id="11" idx="0"/>
            </p:cNvCxnSpPr>
            <p:nvPr/>
          </p:nvCxnSpPr>
          <p:spPr>
            <a:xfrm>
              <a:off x="10266015" y="4132802"/>
              <a:ext cx="264153" cy="2269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4D978B0-3ADE-3F1D-7FF1-EB09DEFE686A}"/>
                </a:ext>
              </a:extLst>
            </p:cNvPr>
            <p:cNvCxnSpPr>
              <a:cxnSpLocks/>
              <a:stCxn id="11" idx="5"/>
              <a:endCxn id="13" idx="0"/>
            </p:cNvCxnSpPr>
            <p:nvPr/>
          </p:nvCxnSpPr>
          <p:spPr>
            <a:xfrm>
              <a:off x="10595339" y="4506670"/>
              <a:ext cx="250881" cy="2222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86F08A4-414A-907A-EE0C-34A6A147254C}"/>
                </a:ext>
              </a:extLst>
            </p:cNvPr>
            <p:cNvCxnSpPr>
              <a:cxnSpLocks/>
              <a:stCxn id="13" idx="5"/>
              <a:endCxn id="15" idx="0"/>
            </p:cNvCxnSpPr>
            <p:nvPr/>
          </p:nvCxnSpPr>
          <p:spPr>
            <a:xfrm>
              <a:off x="10911391" y="4875902"/>
              <a:ext cx="198982" cy="2160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60D9A6-7499-7681-F658-A779E3D5C792}"/>
                </a:ext>
              </a:extLst>
            </p:cNvPr>
            <p:cNvSpPr txBox="1"/>
            <p:nvPr/>
          </p:nvSpPr>
          <p:spPr>
            <a:xfrm>
              <a:off x="9422070" y="3574918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B359168-757D-2788-E516-918B747409A3}"/>
                </a:ext>
              </a:extLst>
            </p:cNvPr>
            <p:cNvSpPr txBox="1"/>
            <p:nvPr/>
          </p:nvSpPr>
          <p:spPr>
            <a:xfrm>
              <a:off x="9784615" y="3994111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8F658E6-8AE1-0543-588F-244C171240FF}"/>
                </a:ext>
              </a:extLst>
            </p:cNvPr>
            <p:cNvSpPr txBox="1"/>
            <p:nvPr/>
          </p:nvSpPr>
          <p:spPr>
            <a:xfrm>
              <a:off x="10146022" y="4356985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5587109-D67A-2F1A-8ADC-9BAFE5D7C7E7}"/>
                </a:ext>
              </a:extLst>
            </p:cNvPr>
            <p:cNvSpPr txBox="1"/>
            <p:nvPr/>
          </p:nvSpPr>
          <p:spPr>
            <a:xfrm>
              <a:off x="10449635" y="4754705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64F648D-53DC-1409-5089-08CCDE2B6736}"/>
                </a:ext>
              </a:extLst>
            </p:cNvPr>
            <p:cNvSpPr txBox="1"/>
            <p:nvPr/>
          </p:nvSpPr>
          <p:spPr>
            <a:xfrm>
              <a:off x="10023807" y="3586078"/>
              <a:ext cx="3000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1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730993A-5AAA-0546-3DC9-648A58D0E0FB}"/>
                </a:ext>
              </a:extLst>
            </p:cNvPr>
            <p:cNvSpPr txBox="1"/>
            <p:nvPr/>
          </p:nvSpPr>
          <p:spPr>
            <a:xfrm>
              <a:off x="10326221" y="3970816"/>
              <a:ext cx="3000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C35345B-BDE3-A5C9-C6F9-76F057CCA1E9}"/>
                </a:ext>
              </a:extLst>
            </p:cNvPr>
            <p:cNvSpPr txBox="1"/>
            <p:nvPr/>
          </p:nvSpPr>
          <p:spPr>
            <a:xfrm>
              <a:off x="10631007" y="4355553"/>
              <a:ext cx="3000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86710CF-D4A9-1B56-4DE8-263A845F2D25}"/>
                </a:ext>
              </a:extLst>
            </p:cNvPr>
            <p:cNvSpPr txBox="1"/>
            <p:nvPr/>
          </p:nvSpPr>
          <p:spPr>
            <a:xfrm>
              <a:off x="10947059" y="4747082"/>
              <a:ext cx="3000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544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A6DAD-C163-41F9-9A87-8CF029B9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Compression Ratio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75DBD7-7FFA-463B-9706-D9AABEE3EC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How do we know how much space/time we are saving by using a variable-length encoding instead of a fixed-length encoding?</a:t>
                </a:r>
              </a:p>
              <a:p>
                <a:r>
                  <a:rPr lang="en-US" dirty="0"/>
                  <a:t>Calculate the </a:t>
                </a:r>
                <a:r>
                  <a:rPr lang="en-US" b="1" dirty="0"/>
                  <a:t>compression ratio!</a:t>
                </a:r>
              </a:p>
              <a:p>
                <a:pPr marL="0" indent="0">
                  <a:buNone/>
                </a:pPr>
                <a:endParaRPr lang="en-US" b="1" dirty="0"/>
              </a:p>
              <a:p>
                <a:pPr marL="0" indent="0">
                  <a:buNone/>
                </a:pPr>
                <a:r>
                  <a:rPr lang="en-US" b="1" dirty="0"/>
                  <a:t>Compression Ratio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: bits per symbol for fixed length encoding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: average bits per symbol with variable length encoding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⋅100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75DBD7-7FFA-463B-9706-D9AABEE3EC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0EDCAB8B-11D9-0637-4805-5D20387B6C72}"/>
              </a:ext>
            </a:extLst>
          </p:cNvPr>
          <p:cNvSpPr txBox="1"/>
          <p:nvPr/>
        </p:nvSpPr>
        <p:spPr>
          <a:xfrm>
            <a:off x="3046971" y="4900140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 = encoded/(</a:t>
            </a:r>
            <a:r>
              <a:rPr lang="en-US" dirty="0" err="1"/>
              <a:t>fixedbits</a:t>
            </a:r>
            <a:r>
              <a:rPr lang="en-US" dirty="0"/>
              <a:t>/</a:t>
            </a:r>
            <a:r>
              <a:rPr lang="en-US" dirty="0" err="1"/>
              <a:t>numbits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2504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EA854-D2BC-4EE1-AA34-C598C2B5A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425" y="1045027"/>
            <a:ext cx="5729911" cy="549469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1. List out the counts</a:t>
            </a:r>
          </a:p>
          <a:p>
            <a:pPr marL="0" indent="0">
              <a:buNone/>
            </a:pPr>
            <a:r>
              <a:rPr lang="en-US" dirty="0"/>
              <a:t>2. Go through the algorithm:</a:t>
            </a:r>
          </a:p>
          <a:p>
            <a:pPr marL="741363" indent="-741363">
              <a:buNone/>
              <a:tabLst>
                <a:tab pos="461963" algn="l"/>
              </a:tabLst>
            </a:pPr>
            <a:r>
              <a:rPr lang="en-US" dirty="0"/>
              <a:t>	1. List symbols in a priority queue sorted by count (smallest count first)</a:t>
            </a:r>
          </a:p>
          <a:p>
            <a:pPr marL="739775" indent="-739775">
              <a:buNone/>
              <a:tabLst>
                <a:tab pos="461963" algn="l"/>
              </a:tabLst>
            </a:pPr>
            <a:r>
              <a:rPr lang="en-US" dirty="0"/>
              <a:t>	2. Combine first two symbols (M and P) into a tree and add to the proper place in the queue</a:t>
            </a:r>
          </a:p>
          <a:p>
            <a:pPr marL="739775" indent="-739775">
              <a:buNone/>
              <a:tabLst>
                <a:tab pos="461963" algn="l"/>
              </a:tabLst>
            </a:pPr>
            <a:r>
              <a:rPr lang="en-US" dirty="0"/>
              <a:t>	3. Repeat again, combining first two items in queue into a tree (M, P, and I) and adding back to the queue.</a:t>
            </a:r>
          </a:p>
          <a:p>
            <a:pPr marL="739775" indent="-739775">
              <a:buNone/>
              <a:tabLst>
                <a:tab pos="461963" algn="l"/>
              </a:tabLst>
            </a:pPr>
            <a:r>
              <a:rPr lang="en-US" dirty="0"/>
              <a:t>	4. Continue to repeat until only one item is on the queue. This is the completed tree.</a:t>
            </a:r>
          </a:p>
          <a:p>
            <a:pPr marL="739775" indent="-739775">
              <a:buNone/>
              <a:tabLst>
                <a:tab pos="461963" algn="l"/>
              </a:tabLst>
            </a:pPr>
            <a:r>
              <a:rPr lang="en-US" dirty="0"/>
              <a:t>3. Extract the encoding for each letter:</a:t>
            </a:r>
          </a:p>
          <a:p>
            <a:pPr marL="739775" indent="-739775">
              <a:buNone/>
              <a:tabLst>
                <a:tab pos="461963" algn="l"/>
              </a:tabLst>
            </a:pPr>
            <a:r>
              <a:rPr lang="en-US" dirty="0"/>
              <a:t>	</a:t>
            </a:r>
            <a:r>
              <a:rPr lang="en-US" sz="1900" dirty="0">
                <a:latin typeface="Consolas" panose="020B0609020204030204" pitchFamily="49" charset="0"/>
              </a:rPr>
              <a:t>100110011001110110111</a:t>
            </a:r>
            <a:r>
              <a:rPr lang="en-US" dirty="0"/>
              <a:t>     21 bits</a:t>
            </a:r>
          </a:p>
          <a:p>
            <a:pPr marL="739775" indent="-739775">
              <a:buNone/>
              <a:tabLst>
                <a:tab pos="461963" algn="l"/>
              </a:tabLst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CA1F7AD-8445-4DD5-BABC-76198AF40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197" y="1379772"/>
            <a:ext cx="184145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DD9BFA-7135-49AD-867F-B3553F898B1D}"/>
              </a:ext>
            </a:extLst>
          </p:cNvPr>
          <p:cNvSpPr txBox="1"/>
          <p:nvPr/>
        </p:nvSpPr>
        <p:spPr>
          <a:xfrm>
            <a:off x="505426" y="318275"/>
            <a:ext cx="6643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Create a Huffman Tree for the string "MISSISSIPPI"</a:t>
            </a:r>
          </a:p>
          <a:p>
            <a:endParaRPr lang="en-US" dirty="0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0156C0D9-04D7-46BA-8875-9A070B36A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197" y="2166413"/>
            <a:ext cx="1841455" cy="758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8E63B00A-441B-472D-B8B1-9C866F78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197" y="3174274"/>
            <a:ext cx="1841455" cy="135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28750ADA-F230-48EB-B811-9AD22DB76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197" y="4744260"/>
            <a:ext cx="1841455" cy="173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FD512F8F-BADD-4C53-AA41-8B661CD4116A}"/>
              </a:ext>
            </a:extLst>
          </p:cNvPr>
          <p:cNvGraphicFramePr>
            <a:graphicFrameLocks noGrp="1"/>
          </p:cNvGraphicFramePr>
          <p:nvPr/>
        </p:nvGraphicFramePr>
        <p:xfrm>
          <a:off x="9695215" y="1330886"/>
          <a:ext cx="1991360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95680">
                  <a:extLst>
                    <a:ext uri="{9D8B030D-6E8A-4147-A177-3AD203B41FA5}">
                      <a16:colId xmlns:a16="http://schemas.microsoft.com/office/drawing/2014/main" val="1940412366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3901772905"/>
                    </a:ext>
                  </a:extLst>
                </a:gridCol>
              </a:tblGrid>
              <a:tr h="358577">
                <a:tc>
                  <a:txBody>
                    <a:bodyPr/>
                    <a:lstStyle/>
                    <a:p>
                      <a:r>
                        <a:rPr lang="en-US" dirty="0"/>
                        <a:t>Letter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48258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456520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437957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45601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373929"/>
                  </a:ext>
                </a:extLst>
              </a:tr>
            </a:tbl>
          </a:graphicData>
        </a:graphic>
      </p:graphicFrame>
      <p:graphicFrame>
        <p:nvGraphicFramePr>
          <p:cNvPr id="19" name="Table 10">
            <a:extLst>
              <a:ext uri="{FF2B5EF4-FFF2-40B4-BE49-F238E27FC236}">
                <a16:creationId xmlns:a16="http://schemas.microsoft.com/office/drawing/2014/main" id="{8B604B00-C85D-4A07-A518-9A8550A44795}"/>
              </a:ext>
            </a:extLst>
          </p:cNvPr>
          <p:cNvGraphicFramePr>
            <a:graphicFrameLocks noGrp="1"/>
          </p:cNvGraphicFramePr>
          <p:nvPr/>
        </p:nvGraphicFramePr>
        <p:xfrm>
          <a:off x="9695214" y="4078440"/>
          <a:ext cx="2183277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5700">
                  <a:extLst>
                    <a:ext uri="{9D8B030D-6E8A-4147-A177-3AD203B41FA5}">
                      <a16:colId xmlns:a16="http://schemas.microsoft.com/office/drawing/2014/main" val="1940412366"/>
                    </a:ext>
                  </a:extLst>
                </a:gridCol>
                <a:gridCol w="1297577">
                  <a:extLst>
                    <a:ext uri="{9D8B030D-6E8A-4147-A177-3AD203B41FA5}">
                      <a16:colId xmlns:a16="http://schemas.microsoft.com/office/drawing/2014/main" val="3901772905"/>
                    </a:ext>
                  </a:extLst>
                </a:gridCol>
              </a:tblGrid>
              <a:tr h="358577">
                <a:tc>
                  <a:txBody>
                    <a:bodyPr/>
                    <a:lstStyle/>
                    <a:p>
                      <a:r>
                        <a:rPr lang="en-US" dirty="0"/>
                        <a:t>Letter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encoding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48258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456520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437957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45601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373929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A92D4E1-5431-4E90-B794-2B32A4ECB1A6}"/>
              </a:ext>
            </a:extLst>
          </p:cNvPr>
          <p:cNvSpPr txBox="1"/>
          <p:nvPr/>
        </p:nvSpPr>
        <p:spPr>
          <a:xfrm>
            <a:off x="987863" y="6050646"/>
            <a:ext cx="287771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dirty="0">
                <a:latin typeface="Consolas" panose="020B0609020204030204" pitchFamily="49" charset="0"/>
              </a:rPr>
              <a:t>M  I SSI </a:t>
            </a:r>
            <a:r>
              <a:rPr lang="en-US" sz="1900" dirty="0" err="1">
                <a:latin typeface="Consolas" panose="020B0609020204030204" pitchFamily="49" charset="0"/>
              </a:rPr>
              <a:t>SSI</a:t>
            </a:r>
            <a:r>
              <a:rPr lang="en-US" sz="1900" dirty="0">
                <a:latin typeface="Consolas" panose="020B0609020204030204" pitchFamily="49" charset="0"/>
              </a:rPr>
              <a:t> P  </a:t>
            </a:r>
            <a:r>
              <a:rPr lang="en-US" sz="1900" dirty="0" err="1">
                <a:latin typeface="Consolas" panose="020B0609020204030204" pitchFamily="49" charset="0"/>
              </a:rPr>
              <a:t>P</a:t>
            </a:r>
            <a:r>
              <a:rPr lang="en-US" sz="1900" dirty="0">
                <a:latin typeface="Consolas" panose="020B0609020204030204" pitchFamily="49" charset="0"/>
              </a:rPr>
              <a:t>  I</a:t>
            </a:r>
          </a:p>
        </p:txBody>
      </p:sp>
    </p:spTree>
    <p:extLst>
      <p:ext uri="{BB962C8B-B14F-4D97-AF65-F5344CB8AC3E}">
        <p14:creationId xmlns:p14="http://schemas.microsoft.com/office/powerpoint/2010/main" val="2212201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EA854-D2BC-4EE1-AA34-C598C2B5A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425" y="1045027"/>
            <a:ext cx="5729911" cy="559090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Calculate the compression ratio.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many bits per letter would it take for a fixed-length encoding?</a:t>
            </a:r>
          </a:p>
          <a:p>
            <a:pPr marL="0" indent="0">
              <a:buNone/>
            </a:pPr>
            <a:r>
              <a:rPr lang="en-US" dirty="0"/>
              <a:t>2 bits per letter</a:t>
            </a:r>
          </a:p>
          <a:p>
            <a:pPr marL="0" indent="0">
              <a:buNone/>
            </a:pPr>
            <a:r>
              <a:rPr lang="en-US" sz="1900" dirty="0">
                <a:latin typeface="Consolas" panose="020B0609020204030204" pitchFamily="49" charset="0"/>
              </a:rPr>
              <a:t>0010111110111110010110</a:t>
            </a:r>
            <a:r>
              <a:rPr lang="en-US" dirty="0"/>
              <a:t>   22 bits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many bits on average with this Huffman encoding?</a:t>
            </a:r>
          </a:p>
          <a:p>
            <a:pPr marL="0" indent="0">
              <a:buNone/>
              <a:tabLst>
                <a:tab pos="400050" algn="l"/>
              </a:tabLst>
            </a:pPr>
            <a:r>
              <a:rPr lang="en-US" dirty="0"/>
              <a:t>M:	3 bits * 1 letter = 3</a:t>
            </a:r>
          </a:p>
          <a:p>
            <a:pPr marL="0" indent="0">
              <a:buNone/>
              <a:tabLst>
                <a:tab pos="400050" algn="l"/>
              </a:tabLst>
            </a:pPr>
            <a:r>
              <a:rPr lang="en-US" dirty="0"/>
              <a:t>P:	3 bits * 2 letters = 6</a:t>
            </a:r>
          </a:p>
          <a:p>
            <a:pPr marL="0" indent="0">
              <a:buNone/>
              <a:tabLst>
                <a:tab pos="400050" algn="l"/>
              </a:tabLst>
            </a:pPr>
            <a:r>
              <a:rPr lang="en-US" dirty="0"/>
              <a:t>I: 	2 bits * 4 letters = 8</a:t>
            </a:r>
          </a:p>
          <a:p>
            <a:pPr marL="0" indent="0">
              <a:buNone/>
              <a:tabLst>
                <a:tab pos="400050" algn="l"/>
              </a:tabLst>
            </a:pPr>
            <a:r>
              <a:rPr lang="en-US" dirty="0"/>
              <a:t>S: 	1 bits * 4 letters = 4</a:t>
            </a:r>
          </a:p>
          <a:p>
            <a:pPr marL="0" indent="0">
              <a:buNone/>
              <a:tabLst>
                <a:tab pos="400050" algn="l"/>
              </a:tabLst>
            </a:pPr>
            <a:r>
              <a:rPr lang="en-US" dirty="0"/>
              <a:t>Total: 3+6+8+4 = 21</a:t>
            </a:r>
          </a:p>
          <a:p>
            <a:pPr marL="0" indent="0">
              <a:buNone/>
              <a:tabLst>
                <a:tab pos="400050" algn="l"/>
              </a:tabLst>
            </a:pPr>
            <a:r>
              <a:rPr lang="en-US" dirty="0"/>
              <a:t>Average bits per letter: 21/11 = 1.91</a:t>
            </a:r>
          </a:p>
          <a:p>
            <a:pPr marL="0" indent="0">
              <a:buNone/>
              <a:tabLst>
                <a:tab pos="400050" algn="l"/>
              </a:tabLst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DD9BFA-7135-49AD-867F-B3553F898B1D}"/>
              </a:ext>
            </a:extLst>
          </p:cNvPr>
          <p:cNvSpPr txBox="1"/>
          <p:nvPr/>
        </p:nvSpPr>
        <p:spPr>
          <a:xfrm>
            <a:off x="505426" y="318275"/>
            <a:ext cx="6643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Create a Huffman Tree for the string "MISSISSIPPI"</a:t>
            </a:r>
          </a:p>
          <a:p>
            <a:endParaRPr lang="en-US" dirty="0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28750ADA-F230-48EB-B811-9AD22DB76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928" y="1420415"/>
            <a:ext cx="2909409" cy="2744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FD512F8F-BADD-4C53-AA41-8B661CD4116A}"/>
              </a:ext>
            </a:extLst>
          </p:cNvPr>
          <p:cNvGraphicFramePr>
            <a:graphicFrameLocks noGrp="1"/>
          </p:cNvGraphicFramePr>
          <p:nvPr/>
        </p:nvGraphicFramePr>
        <p:xfrm>
          <a:off x="9695215" y="1330886"/>
          <a:ext cx="1991360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95680">
                  <a:extLst>
                    <a:ext uri="{9D8B030D-6E8A-4147-A177-3AD203B41FA5}">
                      <a16:colId xmlns:a16="http://schemas.microsoft.com/office/drawing/2014/main" val="1940412366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3901772905"/>
                    </a:ext>
                  </a:extLst>
                </a:gridCol>
              </a:tblGrid>
              <a:tr h="358577">
                <a:tc>
                  <a:txBody>
                    <a:bodyPr/>
                    <a:lstStyle/>
                    <a:p>
                      <a:r>
                        <a:rPr lang="en-US" dirty="0"/>
                        <a:t>Letter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48258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456520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437957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45601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373929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190825"/>
                  </a:ext>
                </a:extLst>
              </a:tr>
            </a:tbl>
          </a:graphicData>
        </a:graphic>
      </p:graphicFrame>
      <p:graphicFrame>
        <p:nvGraphicFramePr>
          <p:cNvPr id="19" name="Table 10">
            <a:extLst>
              <a:ext uri="{FF2B5EF4-FFF2-40B4-BE49-F238E27FC236}">
                <a16:creationId xmlns:a16="http://schemas.microsoft.com/office/drawing/2014/main" id="{8B604B00-C85D-4A07-A518-9A8550A44795}"/>
              </a:ext>
            </a:extLst>
          </p:cNvPr>
          <p:cNvGraphicFramePr>
            <a:graphicFrameLocks noGrp="1"/>
          </p:cNvGraphicFramePr>
          <p:nvPr/>
        </p:nvGraphicFramePr>
        <p:xfrm>
          <a:off x="9695214" y="4078440"/>
          <a:ext cx="2183277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5700">
                  <a:extLst>
                    <a:ext uri="{9D8B030D-6E8A-4147-A177-3AD203B41FA5}">
                      <a16:colId xmlns:a16="http://schemas.microsoft.com/office/drawing/2014/main" val="1940412366"/>
                    </a:ext>
                  </a:extLst>
                </a:gridCol>
                <a:gridCol w="1297577">
                  <a:extLst>
                    <a:ext uri="{9D8B030D-6E8A-4147-A177-3AD203B41FA5}">
                      <a16:colId xmlns:a16="http://schemas.microsoft.com/office/drawing/2014/main" val="3901772905"/>
                    </a:ext>
                  </a:extLst>
                </a:gridCol>
              </a:tblGrid>
              <a:tr h="358577">
                <a:tc>
                  <a:txBody>
                    <a:bodyPr/>
                    <a:lstStyle/>
                    <a:p>
                      <a:r>
                        <a:rPr lang="en-US" dirty="0"/>
                        <a:t>Letter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encoding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48258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456520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437957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45601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37392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1940AFB-A0C4-430F-BFCC-0AB07B740B12}"/>
                  </a:ext>
                </a:extLst>
              </p:cNvPr>
              <p:cNvSpPr txBox="1"/>
              <p:nvPr/>
            </p:nvSpPr>
            <p:spPr>
              <a:xfrm>
                <a:off x="6296297" y="4528457"/>
                <a:ext cx="3108960" cy="107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Compression ratio: 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⋅100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1940AFB-A0C4-430F-BFCC-0AB07B740B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6297" y="4528457"/>
                <a:ext cx="3108960" cy="1079270"/>
              </a:xfrm>
              <a:prstGeom prst="rect">
                <a:avLst/>
              </a:prstGeom>
              <a:blipFill>
                <a:blip r:embed="rId3"/>
                <a:stretch>
                  <a:fillRect l="-1765" t="-3390" b="-2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A0BA6-61E9-41D2-94F3-EE9455EDF94D}"/>
                  </a:ext>
                </a:extLst>
              </p:cNvPr>
              <p:cNvSpPr txBox="1"/>
              <p:nvPr/>
            </p:nvSpPr>
            <p:spPr>
              <a:xfrm>
                <a:off x="6260317" y="5757817"/>
                <a:ext cx="2507418" cy="6109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2−1.91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⋅100=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𝟓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A0BA6-61E9-41D2-94F3-EE9455EDF9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0317" y="5757817"/>
                <a:ext cx="2507418" cy="61093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5026FDF-1F9F-44C8-A77C-A05A8D3F8A6E}"/>
                  </a:ext>
                </a:extLst>
              </p:cNvPr>
              <p:cNvSpPr txBox="1"/>
              <p:nvPr/>
            </p:nvSpPr>
            <p:spPr>
              <a:xfrm>
                <a:off x="7850777" y="5009961"/>
                <a:ext cx="115140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b="0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=1.91</m:t>
                    </m:r>
                  </m:oMath>
                </a14:m>
                <a:r>
                  <a:rPr lang="en-US" b="0" dirty="0"/>
                  <a:t>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5026FDF-1F9F-44C8-A77C-A05A8D3F8A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50777" y="5009961"/>
                <a:ext cx="1151405" cy="646331"/>
              </a:xfrm>
              <a:prstGeom prst="rect">
                <a:avLst/>
              </a:prstGeom>
              <a:blipFill>
                <a:blip r:embed="rId5"/>
                <a:stretch>
                  <a:fillRect l="-15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Table 10">
            <a:extLst>
              <a:ext uri="{FF2B5EF4-FFF2-40B4-BE49-F238E27FC236}">
                <a16:creationId xmlns:a16="http://schemas.microsoft.com/office/drawing/2014/main" id="{BE2378B9-8789-4C19-A936-60588A79A36A}"/>
              </a:ext>
            </a:extLst>
          </p:cNvPr>
          <p:cNvGraphicFramePr>
            <a:graphicFrameLocks noGrp="1"/>
          </p:cNvGraphicFramePr>
          <p:nvPr/>
        </p:nvGraphicFramePr>
        <p:xfrm>
          <a:off x="4898724" y="2172491"/>
          <a:ext cx="1336612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2812">
                  <a:extLst>
                    <a:ext uri="{9D8B030D-6E8A-4147-A177-3AD203B41FA5}">
                      <a16:colId xmlns:a16="http://schemas.microsoft.com/office/drawing/2014/main" val="1940412366"/>
                    </a:ext>
                  </a:extLst>
                </a:gridCol>
                <a:gridCol w="803800">
                  <a:extLst>
                    <a:ext uri="{9D8B030D-6E8A-4147-A177-3AD203B41FA5}">
                      <a16:colId xmlns:a16="http://schemas.microsoft.com/office/drawing/2014/main" val="3901772905"/>
                    </a:ext>
                  </a:extLst>
                </a:gridCol>
              </a:tblGrid>
              <a:tr h="164388">
                <a:tc>
                  <a:txBody>
                    <a:bodyPr/>
                    <a:lstStyle/>
                    <a:p>
                      <a:r>
                        <a:rPr lang="en-US" sz="800" b="1" dirty="0"/>
                        <a:t>Letter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encoding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48258"/>
                  </a:ext>
                </a:extLst>
              </a:tr>
              <a:tr h="187872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456520"/>
                  </a:ext>
                </a:extLst>
              </a:tr>
              <a:tr h="187872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437957"/>
                  </a:ext>
                </a:extLst>
              </a:tr>
              <a:tr h="187872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45601"/>
                  </a:ext>
                </a:extLst>
              </a:tr>
              <a:tr h="187872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37392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6168540-B89F-441B-B7D6-70BBEA11B25B}"/>
              </a:ext>
            </a:extLst>
          </p:cNvPr>
          <p:cNvSpPr txBox="1"/>
          <p:nvPr/>
        </p:nvSpPr>
        <p:spPr>
          <a:xfrm>
            <a:off x="520227" y="3099723"/>
            <a:ext cx="2844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M I S </a:t>
            </a:r>
            <a:r>
              <a:rPr lang="en-US" dirty="0" err="1">
                <a:latin typeface="Consolas" panose="020B0609020204030204" pitchFamily="49" charset="0"/>
              </a:rPr>
              <a:t>S</a:t>
            </a:r>
            <a:r>
              <a:rPr lang="en-US" dirty="0">
                <a:latin typeface="Consolas" panose="020B0609020204030204" pitchFamily="49" charset="0"/>
              </a:rPr>
              <a:t> I S </a:t>
            </a:r>
            <a:r>
              <a:rPr lang="en-US" dirty="0" err="1">
                <a:latin typeface="Consolas" panose="020B0609020204030204" pitchFamily="49" charset="0"/>
              </a:rPr>
              <a:t>S</a:t>
            </a:r>
            <a:r>
              <a:rPr lang="en-US" dirty="0">
                <a:latin typeface="Consolas" panose="020B0609020204030204" pitchFamily="49" charset="0"/>
              </a:rPr>
              <a:t> I P </a:t>
            </a:r>
            <a:r>
              <a:rPr lang="en-US" dirty="0" err="1">
                <a:latin typeface="Consolas" panose="020B0609020204030204" pitchFamily="49" charset="0"/>
              </a:rPr>
              <a:t>P</a:t>
            </a:r>
            <a:r>
              <a:rPr lang="en-US" dirty="0">
                <a:latin typeface="Consolas" panose="020B0609020204030204" pitchFamily="49" charset="0"/>
              </a:rPr>
              <a:t> 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13CC7-9421-4336-89D9-CE6D00E67A2F}"/>
              </a:ext>
            </a:extLst>
          </p:cNvPr>
          <p:cNvSpPr txBox="1"/>
          <p:nvPr/>
        </p:nvSpPr>
        <p:spPr>
          <a:xfrm>
            <a:off x="1244943" y="6448568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 = encoded/(</a:t>
            </a:r>
            <a:r>
              <a:rPr lang="en-US" dirty="0" err="1"/>
              <a:t>fixedbits</a:t>
            </a:r>
            <a:r>
              <a:rPr lang="en-US" dirty="0"/>
              <a:t>/</a:t>
            </a:r>
            <a:r>
              <a:rPr lang="en-US" dirty="0" err="1"/>
              <a:t>numbits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96893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8EBD01D-A96E-4ABA-9979-9B129CAD23F1}"/>
              </a:ext>
            </a:extLst>
          </p:cNvPr>
          <p:cNvSpPr/>
          <p:nvPr/>
        </p:nvSpPr>
        <p:spPr>
          <a:xfrm>
            <a:off x="580103" y="1602657"/>
            <a:ext cx="4325223" cy="23302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DD9BFA-7135-49AD-867F-B3553F898B1D}"/>
              </a:ext>
            </a:extLst>
          </p:cNvPr>
          <p:cNvSpPr txBox="1"/>
          <p:nvPr/>
        </p:nvSpPr>
        <p:spPr>
          <a:xfrm>
            <a:off x="505426" y="318275"/>
            <a:ext cx="57996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Create a Huffman Tree for the string "MISSISSIPPI"</a:t>
            </a:r>
          </a:p>
          <a:p>
            <a:endParaRPr lang="en-US" dirty="0"/>
          </a:p>
        </p:txBody>
      </p:sp>
      <p:graphicFrame>
        <p:nvGraphicFramePr>
          <p:cNvPr id="14" name="Table 10">
            <a:extLst>
              <a:ext uri="{FF2B5EF4-FFF2-40B4-BE49-F238E27FC236}">
                <a16:creationId xmlns:a16="http://schemas.microsoft.com/office/drawing/2014/main" id="{BE2378B9-8789-4C19-A936-60588A79A36A}"/>
              </a:ext>
            </a:extLst>
          </p:cNvPr>
          <p:cNvGraphicFramePr>
            <a:graphicFrameLocks noGrp="1"/>
          </p:cNvGraphicFramePr>
          <p:nvPr/>
        </p:nvGraphicFramePr>
        <p:xfrm>
          <a:off x="8029303" y="1258091"/>
          <a:ext cx="3578381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00540">
                  <a:extLst>
                    <a:ext uri="{9D8B030D-6E8A-4147-A177-3AD203B41FA5}">
                      <a16:colId xmlns:a16="http://schemas.microsoft.com/office/drawing/2014/main" val="1940412366"/>
                    </a:ext>
                  </a:extLst>
                </a:gridCol>
                <a:gridCol w="1079665">
                  <a:extLst>
                    <a:ext uri="{9D8B030D-6E8A-4147-A177-3AD203B41FA5}">
                      <a16:colId xmlns:a16="http://schemas.microsoft.com/office/drawing/2014/main" val="3901772905"/>
                    </a:ext>
                  </a:extLst>
                </a:gridCol>
                <a:gridCol w="1598176">
                  <a:extLst>
                    <a:ext uri="{9D8B030D-6E8A-4147-A177-3AD203B41FA5}">
                      <a16:colId xmlns:a16="http://schemas.microsoft.com/office/drawing/2014/main" val="4265969430"/>
                    </a:ext>
                  </a:extLst>
                </a:gridCol>
              </a:tblGrid>
              <a:tr h="164388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fixed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48258"/>
                  </a:ext>
                </a:extLst>
              </a:tr>
              <a:tr h="187872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456520"/>
                  </a:ext>
                </a:extLst>
              </a:tr>
              <a:tr h="187872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437957"/>
                  </a:ext>
                </a:extLst>
              </a:tr>
              <a:tr h="187872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45601"/>
                  </a:ext>
                </a:extLst>
              </a:tr>
              <a:tr h="187872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37392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6168540-B89F-441B-B7D6-70BBEA11B25B}"/>
              </a:ext>
            </a:extLst>
          </p:cNvPr>
          <p:cNvSpPr txBox="1"/>
          <p:nvPr/>
        </p:nvSpPr>
        <p:spPr>
          <a:xfrm>
            <a:off x="505426" y="1910881"/>
            <a:ext cx="43252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M I S </a:t>
            </a:r>
            <a:r>
              <a:rPr lang="en-US" sz="2800" dirty="0" err="1">
                <a:latin typeface="Consolas" panose="020B0609020204030204" pitchFamily="49" charset="0"/>
              </a:rPr>
              <a:t>S</a:t>
            </a:r>
            <a:r>
              <a:rPr lang="en-US" sz="2800" dirty="0">
                <a:latin typeface="Consolas" panose="020B0609020204030204" pitchFamily="49" charset="0"/>
              </a:rPr>
              <a:t> I S </a:t>
            </a:r>
            <a:r>
              <a:rPr lang="en-US" sz="2800" dirty="0" err="1">
                <a:latin typeface="Consolas" panose="020B0609020204030204" pitchFamily="49" charset="0"/>
              </a:rPr>
              <a:t>S</a:t>
            </a:r>
            <a:r>
              <a:rPr lang="en-US" sz="2800" dirty="0">
                <a:latin typeface="Consolas" panose="020B0609020204030204" pitchFamily="49" charset="0"/>
              </a:rPr>
              <a:t> I P </a:t>
            </a:r>
            <a:r>
              <a:rPr lang="en-US" sz="2800" dirty="0" err="1">
                <a:latin typeface="Consolas" panose="020B0609020204030204" pitchFamily="49" charset="0"/>
              </a:rPr>
              <a:t>P</a:t>
            </a:r>
            <a:r>
              <a:rPr lang="en-US" sz="2800" dirty="0">
                <a:latin typeface="Consolas" panose="020B0609020204030204" pitchFamily="49" charset="0"/>
              </a:rPr>
              <a:t> 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98FD2D-6FBA-4363-A0F6-90752D6B9059}"/>
              </a:ext>
            </a:extLst>
          </p:cNvPr>
          <p:cNvSpPr txBox="1"/>
          <p:nvPr/>
        </p:nvSpPr>
        <p:spPr>
          <a:xfrm>
            <a:off x="505426" y="1532367"/>
            <a:ext cx="4522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0010111110111110010110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BAEE8D-13DD-4837-86BC-F003BE78166F}"/>
              </a:ext>
            </a:extLst>
          </p:cNvPr>
          <p:cNvSpPr txBox="1"/>
          <p:nvPr/>
        </p:nvSpPr>
        <p:spPr>
          <a:xfrm>
            <a:off x="505425" y="2905780"/>
            <a:ext cx="43252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100110011001110110111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A17172-8B6A-484C-AE0E-6F647091E724}"/>
              </a:ext>
            </a:extLst>
          </p:cNvPr>
          <p:cNvSpPr txBox="1"/>
          <p:nvPr/>
        </p:nvSpPr>
        <p:spPr>
          <a:xfrm>
            <a:off x="505425" y="3284294"/>
            <a:ext cx="4128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M  I SSI </a:t>
            </a:r>
            <a:r>
              <a:rPr lang="en-US" sz="2800" dirty="0" err="1">
                <a:latin typeface="Consolas" panose="020B0609020204030204" pitchFamily="49" charset="0"/>
              </a:rPr>
              <a:t>SSI</a:t>
            </a:r>
            <a:r>
              <a:rPr lang="en-US" sz="2800" dirty="0">
                <a:latin typeface="Consolas" panose="020B0609020204030204" pitchFamily="49" charset="0"/>
              </a:rPr>
              <a:t> P  </a:t>
            </a:r>
            <a:r>
              <a:rPr lang="en-US" sz="2800" dirty="0" err="1">
                <a:latin typeface="Consolas" panose="020B0609020204030204" pitchFamily="49" charset="0"/>
              </a:rPr>
              <a:t>P</a:t>
            </a:r>
            <a:r>
              <a:rPr lang="en-US" sz="2800" dirty="0">
                <a:latin typeface="Consolas" panose="020B0609020204030204" pitchFamily="49" charset="0"/>
              </a:rPr>
              <a:t>  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3C45BC-9EA2-471E-8BEF-0A54B19C75A4}"/>
              </a:ext>
            </a:extLst>
          </p:cNvPr>
          <p:cNvSpPr txBox="1"/>
          <p:nvPr/>
        </p:nvSpPr>
        <p:spPr>
          <a:xfrm>
            <a:off x="5425229" y="1728569"/>
            <a:ext cx="10554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Fixed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8DB7F5-D792-48A3-8110-C632EFD83A7D}"/>
              </a:ext>
            </a:extLst>
          </p:cNvPr>
          <p:cNvSpPr txBox="1"/>
          <p:nvPr/>
        </p:nvSpPr>
        <p:spPr>
          <a:xfrm>
            <a:off x="5425229" y="3077307"/>
            <a:ext cx="1540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Variable</a:t>
            </a:r>
          </a:p>
        </p:txBody>
      </p:sp>
    </p:spTree>
    <p:extLst>
      <p:ext uri="{BB962C8B-B14F-4D97-AF65-F5344CB8AC3E}">
        <p14:creationId xmlns:p14="http://schemas.microsoft.com/office/powerpoint/2010/main" val="1705859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8CE91-4294-4045-BDD1-24EE142D8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767A8-3A0C-4705-814D-76E0FD93B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1" y="1578544"/>
            <a:ext cx="4571304" cy="466985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Create a Huffman tree and encoding for "</a:t>
            </a:r>
            <a:r>
              <a:rPr lang="en-US" dirty="0">
                <a:latin typeface="Consolas" panose="020B0609020204030204" pitchFamily="49" charset="0"/>
              </a:rPr>
              <a:t>I LIKE PIZZA</a:t>
            </a:r>
            <a:r>
              <a:rPr lang="en-US" dirty="0"/>
              <a:t>"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How many bits per letter for fixed encoding?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many bits per letter for Huffman?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Compression: 10%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0C5073-91B9-4A97-B97C-B4F72AB59DCF}"/>
              </a:ext>
            </a:extLst>
          </p:cNvPr>
          <p:cNvSpPr txBox="1"/>
          <p:nvPr/>
        </p:nvSpPr>
        <p:spPr>
          <a:xfrm>
            <a:off x="1942396" y="350059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EC894-6EB4-433C-B9F2-2902926A8781}"/>
              </a:ext>
            </a:extLst>
          </p:cNvPr>
          <p:cNvSpPr txBox="1"/>
          <p:nvPr/>
        </p:nvSpPr>
        <p:spPr>
          <a:xfrm>
            <a:off x="697166" y="4799962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2.7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4476861-66A2-42F3-BFBA-8CCC2565E26C}"/>
                  </a:ext>
                </a:extLst>
              </p:cNvPr>
              <p:cNvSpPr txBox="1"/>
              <p:nvPr/>
            </p:nvSpPr>
            <p:spPr>
              <a:xfrm>
                <a:off x="3124167" y="5279456"/>
                <a:ext cx="1720343" cy="612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3−2.7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=10%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4476861-66A2-42F3-BFBA-8CCC2565E2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4167" y="5279456"/>
                <a:ext cx="1720343" cy="6127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14011944-E214-41F5-A280-12355399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182" y="1184269"/>
            <a:ext cx="6530018" cy="5500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0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84CA1-BC05-45A9-A829-6D5705803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821" y="464561"/>
            <a:ext cx="7849940" cy="612305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Try it: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Create a Huffman tree and Huffman encoding for "AARDVARK"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Aardvark - Wikipedia">
            <a:extLst>
              <a:ext uri="{FF2B5EF4-FFF2-40B4-BE49-F238E27FC236}">
                <a16:creationId xmlns:a16="http://schemas.microsoft.com/office/drawing/2014/main" id="{61ABA6C1-1119-41EA-89F6-87193305C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5226" y="0"/>
            <a:ext cx="3836774" cy="255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8E38928-7A18-497E-91E8-40A3F1D3D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44" y="2453611"/>
            <a:ext cx="3028795" cy="426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6C9DD2F-067E-4C98-A56F-DEA4730AC9D6}"/>
              </a:ext>
            </a:extLst>
          </p:cNvPr>
          <p:cNvGraphicFramePr>
            <a:graphicFrameLocks noGrp="1"/>
          </p:cNvGraphicFramePr>
          <p:nvPr/>
        </p:nvGraphicFramePr>
        <p:xfrm>
          <a:off x="3313886" y="2111286"/>
          <a:ext cx="1332683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4071">
                  <a:extLst>
                    <a:ext uri="{9D8B030D-6E8A-4147-A177-3AD203B41FA5}">
                      <a16:colId xmlns:a16="http://schemas.microsoft.com/office/drawing/2014/main" val="81249784"/>
                    </a:ext>
                  </a:extLst>
                </a:gridCol>
                <a:gridCol w="898612">
                  <a:extLst>
                    <a:ext uri="{9D8B030D-6E8A-4147-A177-3AD203B41FA5}">
                      <a16:colId xmlns:a16="http://schemas.microsoft.com/office/drawing/2014/main" val="23809683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702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8550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20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339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05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155171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D608D499-B116-4C77-AFB6-2BA3BB4114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696607"/>
              </p:ext>
            </p:extLst>
          </p:nvPr>
        </p:nvGraphicFramePr>
        <p:xfrm>
          <a:off x="4724416" y="2137064"/>
          <a:ext cx="1371584" cy="3139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71584">
                  <a:extLst>
                    <a:ext uri="{9D8B030D-6E8A-4147-A177-3AD203B41FA5}">
                      <a16:colId xmlns:a16="http://schemas.microsoft.com/office/drawing/2014/main" val="23809683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fixed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702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8550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20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339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05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155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101</a:t>
                      </a:r>
                    </a:p>
                    <a:p>
                      <a:pPr algn="ctr"/>
                      <a:r>
                        <a:rPr lang="en-US" dirty="0"/>
                        <a:t>110</a:t>
                      </a:r>
                    </a:p>
                    <a:p>
                      <a:pPr algn="ctr"/>
                      <a:r>
                        <a:rPr lang="en-US" dirty="0"/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85781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6930FEC-E591-4FE7-A387-61449D3FCFF0}"/>
              </a:ext>
            </a:extLst>
          </p:cNvPr>
          <p:cNvSpPr txBox="1"/>
          <p:nvPr/>
        </p:nvSpPr>
        <p:spPr>
          <a:xfrm>
            <a:off x="8278760" y="3277020"/>
            <a:ext cx="3946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AAR D   V  AR K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33E98B-32E2-423D-B1BB-B8CBE63DBF5D}"/>
              </a:ext>
            </a:extLst>
          </p:cNvPr>
          <p:cNvSpPr txBox="1"/>
          <p:nvPr/>
        </p:nvSpPr>
        <p:spPr>
          <a:xfrm>
            <a:off x="8278761" y="2882719"/>
            <a:ext cx="4506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001011111100101110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488772-6310-A17C-CE92-5F9BF15C1AF0}"/>
              </a:ext>
            </a:extLst>
          </p:cNvPr>
          <p:cNvSpPr txBox="1"/>
          <p:nvPr/>
        </p:nvSpPr>
        <p:spPr>
          <a:xfrm>
            <a:off x="6357257" y="4399516"/>
            <a:ext cx="4597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many bits for fixed length encoding?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BD9BDE-46A3-87CB-AACE-979FBC2E88F4}"/>
              </a:ext>
            </a:extLst>
          </p:cNvPr>
          <p:cNvSpPr txBox="1"/>
          <p:nvPr/>
        </p:nvSpPr>
        <p:spPr>
          <a:xfrm>
            <a:off x="6357257" y="4976007"/>
            <a:ext cx="4947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many bits for variable length encoding?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E86798-3C42-0186-6B41-09D649F2F278}"/>
              </a:ext>
            </a:extLst>
          </p:cNvPr>
          <p:cNvSpPr txBox="1"/>
          <p:nvPr/>
        </p:nvSpPr>
        <p:spPr>
          <a:xfrm>
            <a:off x="6357257" y="5597144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Compression ratio?</a:t>
            </a: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505908AF-86AA-FB02-BF75-DEE9AE398E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789546"/>
              </p:ext>
            </p:extLst>
          </p:nvPr>
        </p:nvGraphicFramePr>
        <p:xfrm>
          <a:off x="6062531" y="2111286"/>
          <a:ext cx="1371584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71584">
                  <a:extLst>
                    <a:ext uri="{9D8B030D-6E8A-4147-A177-3AD203B41FA5}">
                      <a16:colId xmlns:a16="http://schemas.microsoft.com/office/drawing/2014/main" val="23809683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encoding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702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8550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20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339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05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15517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8083EB7-E237-B9A7-243C-F421C0361548}"/>
                  </a:ext>
                </a:extLst>
              </p:cNvPr>
              <p:cNvSpPr txBox="1"/>
              <p:nvPr/>
            </p:nvSpPr>
            <p:spPr>
              <a:xfrm>
                <a:off x="3313886" y="5678646"/>
                <a:ext cx="4487779" cy="1079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Compression ratio: 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⋅100</m:t>
                    </m:r>
                  </m:oMath>
                </a14:m>
                <a:r>
                  <a:rPr lang="en-US" dirty="0"/>
                  <a:t> , v = encoded/(</a:t>
                </a:r>
                <a:r>
                  <a:rPr lang="en-US" dirty="0" err="1"/>
                  <a:t>fixedbits</a:t>
                </a:r>
                <a:r>
                  <a:rPr lang="en-US" dirty="0"/>
                  <a:t>/</a:t>
                </a:r>
                <a:r>
                  <a:rPr lang="en-US" dirty="0" err="1"/>
                  <a:t>numbits</a:t>
                </a:r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8083EB7-E237-B9A7-243C-F421C03615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3886" y="5678646"/>
                <a:ext cx="4487779" cy="1079270"/>
              </a:xfrm>
              <a:prstGeom prst="rect">
                <a:avLst/>
              </a:prstGeom>
              <a:blipFill>
                <a:blip r:embed="rId4"/>
                <a:stretch>
                  <a:fillRect l="-1412" t="-3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6935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8" grpId="0"/>
      <p:bldP spid="12" grpId="0"/>
      <p:bldP spid="13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uge old green tree with visible spread roots">
            <a:extLst>
              <a:ext uri="{FF2B5EF4-FFF2-40B4-BE49-F238E27FC236}">
                <a16:creationId xmlns:a16="http://schemas.microsoft.com/office/drawing/2014/main" id="{335F70A7-5743-7601-563A-A941BF2B85F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845" y="-209892"/>
            <a:ext cx="9413366" cy="69860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46307E-A2B8-4462-8299-D11DDF3E9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5072" y="604702"/>
            <a:ext cx="9713933" cy="2678429"/>
          </a:xfrm>
        </p:spPr>
        <p:txBody>
          <a:bodyPr/>
          <a:lstStyle/>
          <a:p>
            <a:pPr algn="l"/>
            <a:r>
              <a:rPr lang="en-US" dirty="0"/>
              <a:t>Trees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FE7954B-0F73-8F83-2F92-343F807C08E0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CSE 280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D3551C1-0C00-4A7D-D34E-82E9F149C0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>
                <a:hlinkClick r:id="rId3" tooltip="07 Reading &amp; Activities #1: 14.1 - 14.3"/>
              </a:rPr>
              <a:t>14.1 - 14.3 </a:t>
            </a:r>
            <a:endParaRPr lang="en-US" dirty="0"/>
          </a:p>
          <a:p>
            <a:r>
              <a:rPr lang="en-US" dirty="0">
                <a:hlinkClick r:id="rId4" tooltip="07 Reading &amp; Activities #2: 14.4 - 14.6"/>
              </a:rPr>
              <a:t>14.4 - 14.6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5841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DBF47-DA35-75DA-1D46-BF5F30EA7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9C61B-FC5D-8CB4-9284-24764F6D5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</a:t>
            </a:r>
          </a:p>
          <a:p>
            <a:pPr marL="0" indent="0">
              <a:buNone/>
            </a:pPr>
            <a:r>
              <a:rPr lang="en-US" dirty="0"/>
              <a:t>14.2.2</a:t>
            </a:r>
          </a:p>
          <a:p>
            <a:pPr marL="0" indent="0">
              <a:buNone/>
            </a:pPr>
            <a:r>
              <a:rPr lang="en-US" dirty="0"/>
              <a:t>14.2.3</a:t>
            </a:r>
          </a:p>
        </p:txBody>
      </p:sp>
    </p:spTree>
    <p:extLst>
      <p:ext uri="{BB962C8B-B14F-4D97-AF65-F5344CB8AC3E}">
        <p14:creationId xmlns:p14="http://schemas.microsoft.com/office/powerpoint/2010/main" val="11049250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DBF47-DA35-75DA-1D46-BF5F30EA7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9C61B-FC5D-8CB4-9284-24764F6D5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</a:t>
            </a:r>
          </a:p>
          <a:p>
            <a:pPr marL="0" indent="0">
              <a:buNone/>
            </a:pPr>
            <a:r>
              <a:rPr lang="en-US" dirty="0"/>
              <a:t>14.2.2</a:t>
            </a:r>
          </a:p>
          <a:p>
            <a:pPr marL="0" indent="0">
              <a:buNone/>
            </a:pPr>
            <a:r>
              <a:rPr lang="en-US" dirty="0"/>
              <a:t>14.2.3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D624E5-C930-BA43-8E8B-0DA463D58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737" y="0"/>
            <a:ext cx="526652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BBA305-B93E-515F-CB17-379C75FCD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0300" y="1409700"/>
            <a:ext cx="47117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08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32D39F-1360-AA0D-693B-E25AD99D2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4" y="4143375"/>
            <a:ext cx="6013892" cy="25380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1DBF47-DA35-75DA-1D46-BF5F30EA7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9C61B-FC5D-8CB4-9284-24764F6D5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</a:t>
            </a:r>
          </a:p>
          <a:p>
            <a:pPr marL="0" indent="0">
              <a:buNone/>
            </a:pPr>
            <a:r>
              <a:rPr lang="en-US" dirty="0"/>
              <a:t>14.2.2</a:t>
            </a:r>
          </a:p>
          <a:p>
            <a:pPr marL="0" indent="0">
              <a:buNone/>
            </a:pPr>
            <a:r>
              <a:rPr lang="en-US" dirty="0"/>
              <a:t>14.2.3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DFFDD-41EA-7B3E-AE43-899E838C4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676" y="2037287"/>
            <a:ext cx="7772400" cy="47519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0CA1F2-987A-12E0-FD0F-EABFC483B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4713" y="124315"/>
            <a:ext cx="4805363" cy="254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5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9C2D8-F1BA-4971-9696-4926F52B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Dictionary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5AB80-3138-4E61-B91D-2C8BBE6F7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3200" dirty="0"/>
              <a:t>Represent a node using a Python dictionary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['name': 'a', 'weight': 3, 'left-child': None, 'right-child</a:t>
            </a:r>
            <a:r>
              <a:rPr lang="en-US">
                <a:latin typeface="Consolas" panose="020B0609020204030204" pitchFamily="49" charset="0"/>
              </a:rPr>
              <a:t>': None]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['name': 'dk',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'weight': 2,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'left-child': ['name': 'd',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'weight': 1,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'left-child': None,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'right-child</a:t>
            </a:r>
            <a:r>
              <a:rPr lang="en-US">
                <a:latin typeface="Consolas" panose="020B0609020204030204" pitchFamily="49" charset="0"/>
              </a:rPr>
              <a:t>': None],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'right-child': ['name': 'k',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'weight': 1,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'left-child': None,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'right-child</a:t>
            </a:r>
            <a:r>
              <a:rPr lang="en-US">
                <a:latin typeface="Consolas" panose="020B0609020204030204" pitchFamily="49" charset="0"/>
              </a:rPr>
              <a:t>': None]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>
                <a:latin typeface="Consolas" panose="020B0609020204030204" pitchFamily="49" charset="0"/>
              </a:rPr>
              <a:t> ]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06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A61FA12-AF35-402F-B317-6A980D567587}"/>
              </a:ext>
            </a:extLst>
          </p:cNvPr>
          <p:cNvSpPr/>
          <p:nvPr/>
        </p:nvSpPr>
        <p:spPr>
          <a:xfrm>
            <a:off x="276226" y="1251421"/>
            <a:ext cx="5521234" cy="501285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017F27-24AF-4FAA-9405-59C06FDD9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Huffman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45D44-1D41-490C-8156-918E3969B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make_Huffman_tree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while Q has more than 1 element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&gt;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the first two items in Q, then delete them from Q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:]</a:t>
            </a: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:]</a:t>
            </a: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create a new tree T with Tl and Tr as its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left and right subtrees, and weight equal to the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sum of Tl's and Tr's weights.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make_tree(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insert T into Q in the proper place based on its weight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insert_tree(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Q[0] now contains T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The same as Q[0]. The only remaining item in Q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3239CE-2FA8-41E4-84D6-BE789C39C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542" y="1251421"/>
            <a:ext cx="5228424" cy="457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87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0849F-2692-425D-9C19-EA1F02FD4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Huffman Practical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CC25-8E06-442B-BF87-4DD3B546B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Python Example implementing Huffman Tree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2557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E71FA-5046-CEAF-2A8E-DB326C2F9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C905-D815-31EE-F212-19EFB94FD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931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84CA1-BC05-45A9-A829-6D5705803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821" y="464561"/>
            <a:ext cx="7849940" cy="612305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Try it: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Given this Huffman Tree, decode this bitstring: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A2FE1B-CB5A-42D3-8F89-D224CAE41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588" y="1604963"/>
            <a:ext cx="3533775" cy="450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01EC98-CA97-4AAB-BAE8-ABEF29CF2E7F}"/>
              </a:ext>
            </a:extLst>
          </p:cNvPr>
          <p:cNvSpPr txBox="1"/>
          <p:nvPr/>
        </p:nvSpPr>
        <p:spPr>
          <a:xfrm>
            <a:off x="491508" y="2587806"/>
            <a:ext cx="60997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110010100100111101001111001101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CD57D5-499C-4BBF-8E13-6EA6AA63B133}"/>
              </a:ext>
            </a:extLst>
          </p:cNvPr>
          <p:cNvSpPr txBox="1"/>
          <p:nvPr/>
        </p:nvSpPr>
        <p:spPr>
          <a:xfrm>
            <a:off x="491508" y="3111026"/>
            <a:ext cx="5508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T   R  EES  A  R  EEA  S  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50EDD8-434E-4657-82B5-1D341A672368}"/>
              </a:ext>
            </a:extLst>
          </p:cNvPr>
          <p:cNvSpPr txBox="1"/>
          <p:nvPr/>
        </p:nvSpPr>
        <p:spPr>
          <a:xfrm>
            <a:off x="491508" y="3857625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TREESAREEASY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E1D317-5104-4470-9EED-105B12020FB8}"/>
              </a:ext>
            </a:extLst>
          </p:cNvPr>
          <p:cNvSpPr txBox="1"/>
          <p:nvPr/>
        </p:nvSpPr>
        <p:spPr>
          <a:xfrm>
            <a:off x="491508" y="4556931"/>
            <a:ext cx="3594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compression ratio?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82234C0-3B75-41F7-87F4-E76FAE83213A}"/>
                  </a:ext>
                </a:extLst>
              </p:cNvPr>
              <p:cNvSpPr txBox="1"/>
              <p:nvPr/>
            </p:nvSpPr>
            <p:spPr>
              <a:xfrm>
                <a:off x="491508" y="5180848"/>
                <a:ext cx="6704079" cy="13362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fixed: 6 characters = 3 bits/character. Total of 3*12 = 36 bits  </a:t>
                </a:r>
              </a:p>
              <a:p>
                <a:r>
                  <a:rPr lang="en-US" dirty="0"/>
                  <a:t>variable: 1*4 + 1*4 + 2*3 + 2*3 + 2*3 + 4*1 = 30 bits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36 −30</m:t>
                            </m:r>
                          </m:e>
                        </m:d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∗100=16.67%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82234C0-3B75-41F7-87F4-E76FAE8321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508" y="5180848"/>
                <a:ext cx="6704079" cy="1336200"/>
              </a:xfrm>
              <a:prstGeom prst="rect">
                <a:avLst/>
              </a:prstGeom>
              <a:blipFill>
                <a:blip r:embed="rId3"/>
                <a:stretch>
                  <a:fillRect l="-819" t="-27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107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4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0B14-F5F3-4EB8-618B-E48428289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0EFBE-A781-860B-8305-461C45A4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</a:t>
            </a:r>
          </a:p>
          <a:p>
            <a:r>
              <a:rPr lang="en-US" dirty="0"/>
              <a:t>Huffman Trees</a:t>
            </a:r>
          </a:p>
          <a:p>
            <a:pPr lvl="1"/>
            <a:r>
              <a:rPr lang="en-US" dirty="0"/>
              <a:t>Building a tree</a:t>
            </a:r>
          </a:p>
          <a:p>
            <a:r>
              <a:rPr lang="en-US" b="1" dirty="0"/>
              <a:t>Tree Traversal</a:t>
            </a:r>
          </a:p>
          <a:p>
            <a:pPr lvl="1"/>
            <a:r>
              <a:rPr lang="en-US" b="1" dirty="0"/>
              <a:t>Searching a tree</a:t>
            </a:r>
          </a:p>
          <a:p>
            <a:r>
              <a:rPr lang="en-US" dirty="0"/>
              <a:t>Spanning Tree</a:t>
            </a:r>
          </a:p>
          <a:p>
            <a:pPr lvl="1"/>
            <a:r>
              <a:rPr lang="en-US" dirty="0"/>
              <a:t>Changing Graphs to trees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055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1B967-0890-4466-9F96-8DD63EC34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Traversal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D98B5-84A1-4980-8B17-6A4F04D27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Preorder</a:t>
            </a:r>
          </a:p>
          <a:p>
            <a:r>
              <a:rPr lang="en-US" dirty="0" err="1"/>
              <a:t>Inorder</a:t>
            </a:r>
            <a:endParaRPr lang="en-US" dirty="0"/>
          </a:p>
          <a:p>
            <a:r>
              <a:rPr lang="en-US" dirty="0" err="1"/>
              <a:t>Postorder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E400AF-3031-4FB1-AA62-DBB977A66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7807" y="1710541"/>
            <a:ext cx="4160881" cy="34369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F9B305-90D5-43CF-88BD-0983FCC614CB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</p:spTree>
    <p:extLst>
      <p:ext uri="{BB962C8B-B14F-4D97-AF65-F5344CB8AC3E}">
        <p14:creationId xmlns:p14="http://schemas.microsoft.com/office/powerpoint/2010/main" val="4086714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0B14-F5F3-4EB8-618B-E48428289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0EFBE-A781-860B-8305-461C45A4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</a:t>
            </a:r>
          </a:p>
          <a:p>
            <a:r>
              <a:rPr lang="en-US" dirty="0"/>
              <a:t>Huffman Trees</a:t>
            </a:r>
          </a:p>
          <a:p>
            <a:r>
              <a:rPr lang="en-US" dirty="0"/>
              <a:t>Tree Traversal</a:t>
            </a:r>
          </a:p>
          <a:p>
            <a:r>
              <a:rPr lang="en-US" dirty="0"/>
              <a:t>Spanning Tree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8301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1B967-0890-4466-9F96-8DD63EC34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Preorder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3D98B5-84A1-4980-8B17-6A4F04D271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578544"/>
                <a:ext cx="5999510" cy="4669856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dirty="0"/>
                  <a:t>If the tree consists only of a root vertex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, then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 is the preorder traversal of the tree.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Otherwise, visit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. Then visit each subtree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 starting at the left and do a preorder traversal.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preorder traversal of this tree?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3D98B5-84A1-4980-8B17-6A4F04D271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578544"/>
                <a:ext cx="5999510" cy="4669856"/>
              </a:xfrm>
              <a:blipFill>
                <a:blip r:embed="rId2"/>
                <a:stretch>
                  <a:fillRect l="-1688" t="-1897" r="-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8E400AF-3031-4FB1-AA62-DBB977A66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277" y="1414449"/>
            <a:ext cx="4160881" cy="34369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6820B7-64D1-4767-8512-46D09315876D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6C6F29-56C5-4961-86EB-31145D9AD171}"/>
              </a:ext>
            </a:extLst>
          </p:cNvPr>
          <p:cNvSpPr/>
          <p:nvPr/>
        </p:nvSpPr>
        <p:spPr>
          <a:xfrm>
            <a:off x="7295535" y="5397910"/>
            <a:ext cx="4399623" cy="1222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Preorder: Visit root, then visit subtrees left to right</a:t>
            </a:r>
          </a:p>
        </p:txBody>
      </p:sp>
    </p:spTree>
    <p:extLst>
      <p:ext uri="{BB962C8B-B14F-4D97-AF65-F5344CB8AC3E}">
        <p14:creationId xmlns:p14="http://schemas.microsoft.com/office/powerpoint/2010/main" val="4065990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E4D4C-C9AD-4628-AAAD-830DA4F11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Preorder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F1C19-F8C5-4E1B-8F3C-8F01EE396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1" y="1578544"/>
            <a:ext cx="6025636" cy="4669856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What is the preorder traversal of this tree?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* + 1 2 * 5 6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Preorder traversal of a tree representing an expression produces </a:t>
            </a:r>
            <a:r>
              <a:rPr lang="en-US" b="1" dirty="0"/>
              <a:t>prefix</a:t>
            </a:r>
            <a:r>
              <a:rPr lang="en-US" dirty="0"/>
              <a:t> or </a:t>
            </a:r>
            <a:r>
              <a:rPr lang="en-US" b="1" dirty="0"/>
              <a:t>Polish</a:t>
            </a:r>
            <a:r>
              <a:rPr lang="en-US" dirty="0"/>
              <a:t> notation.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is also how functions in most programming languages work. For example: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add(1, 2)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54BCF47-D7C8-4297-8EFC-D073D7731339}"/>
              </a:ext>
            </a:extLst>
          </p:cNvPr>
          <p:cNvGrpSpPr/>
          <p:nvPr/>
        </p:nvGrpSpPr>
        <p:grpSpPr>
          <a:xfrm>
            <a:off x="7650995" y="1930370"/>
            <a:ext cx="2610864" cy="1498630"/>
            <a:chOff x="5839612" y="3212791"/>
            <a:chExt cx="2610864" cy="149863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5C179C4-575E-4D2C-BE33-49794F04486B}"/>
                </a:ext>
              </a:extLst>
            </p:cNvPr>
            <p:cNvSpPr/>
            <p:nvPr/>
          </p:nvSpPr>
          <p:spPr>
            <a:xfrm>
              <a:off x="6923983" y="3212791"/>
              <a:ext cx="513806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*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8E5BA6E-EEE2-4B8E-9A9B-FF6F839B007A}"/>
                </a:ext>
              </a:extLst>
            </p:cNvPr>
            <p:cNvSpPr/>
            <p:nvPr/>
          </p:nvSpPr>
          <p:spPr>
            <a:xfrm>
              <a:off x="6291034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+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E12F1EE-4094-4E86-9FAA-227D6D841937}"/>
                </a:ext>
              </a:extLst>
            </p:cNvPr>
            <p:cNvSpPr/>
            <p:nvPr/>
          </p:nvSpPr>
          <p:spPr>
            <a:xfrm>
              <a:off x="5839612" y="440777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98783C1-D935-486F-A323-6181D4ACAD6A}"/>
                </a:ext>
              </a:extLst>
            </p:cNvPr>
            <p:cNvSpPr/>
            <p:nvPr/>
          </p:nvSpPr>
          <p:spPr>
            <a:xfrm>
              <a:off x="7635923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*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91B03EC-01C9-4EFB-B6FE-B709E81589CB}"/>
                </a:ext>
              </a:extLst>
            </p:cNvPr>
            <p:cNvSpPr/>
            <p:nvPr/>
          </p:nvSpPr>
          <p:spPr>
            <a:xfrm>
              <a:off x="7268167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CC375F2-F6C7-42FD-AF57-51A5E6AA9BD0}"/>
                </a:ext>
              </a:extLst>
            </p:cNvPr>
            <p:cNvCxnSpPr>
              <a:cxnSpLocks/>
              <a:stCxn id="4" idx="3"/>
              <a:endCxn id="5" idx="0"/>
            </p:cNvCxnSpPr>
            <p:nvPr/>
          </p:nvCxnSpPr>
          <p:spPr>
            <a:xfrm flipH="1">
              <a:off x="6508414" y="3466095"/>
              <a:ext cx="490814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44BE0F-6EAE-4E90-8D62-3C4E41EAEC35}"/>
                </a:ext>
              </a:extLst>
            </p:cNvPr>
            <p:cNvCxnSpPr>
              <a:cxnSpLocks/>
              <a:stCxn id="5" idx="3"/>
              <a:endCxn id="6" idx="0"/>
            </p:cNvCxnSpPr>
            <p:nvPr/>
          </p:nvCxnSpPr>
          <p:spPr>
            <a:xfrm flipH="1">
              <a:off x="6056992" y="4106764"/>
              <a:ext cx="297711" cy="3010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1C3C578-98B7-49BE-B8AA-C0EACBB8C570}"/>
                </a:ext>
              </a:extLst>
            </p:cNvPr>
            <p:cNvCxnSpPr>
              <a:cxnSpLocks/>
              <a:stCxn id="4" idx="5"/>
              <a:endCxn id="7" idx="0"/>
            </p:cNvCxnSpPr>
            <p:nvPr/>
          </p:nvCxnSpPr>
          <p:spPr>
            <a:xfrm>
              <a:off x="7362544" y="3466095"/>
              <a:ext cx="490759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AA1FB6-966D-4D41-B682-D2FE0AA0F609}"/>
                </a:ext>
              </a:extLst>
            </p:cNvPr>
            <p:cNvCxnSpPr>
              <a:cxnSpLocks/>
              <a:stCxn id="7" idx="3"/>
              <a:endCxn id="8" idx="0"/>
            </p:cNvCxnSpPr>
            <p:nvPr/>
          </p:nvCxnSpPr>
          <p:spPr>
            <a:xfrm flipH="1">
              <a:off x="7485547" y="4106764"/>
              <a:ext cx="21404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FD8A2DC-235C-4F6D-AC44-B6716622CC82}"/>
                </a:ext>
              </a:extLst>
            </p:cNvPr>
            <p:cNvSpPr/>
            <p:nvPr/>
          </p:nvSpPr>
          <p:spPr>
            <a:xfrm>
              <a:off x="6666710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EA510F-C1C4-4E1B-9B0A-5F78B2EDAD00}"/>
                </a:ext>
              </a:extLst>
            </p:cNvPr>
            <p:cNvCxnSpPr>
              <a:cxnSpLocks/>
              <a:stCxn id="5" idx="5"/>
              <a:endCxn id="13" idx="0"/>
            </p:cNvCxnSpPr>
            <p:nvPr/>
          </p:nvCxnSpPr>
          <p:spPr>
            <a:xfrm>
              <a:off x="6662125" y="4106764"/>
              <a:ext cx="22196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5095697-9879-4560-BEE3-0B29CB14ACB4}"/>
                </a:ext>
              </a:extLst>
            </p:cNvPr>
            <p:cNvSpPr/>
            <p:nvPr/>
          </p:nvSpPr>
          <p:spPr>
            <a:xfrm>
              <a:off x="8015716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49F7149-042A-4639-83C5-77C139A7C2DF}"/>
                </a:ext>
              </a:extLst>
            </p:cNvPr>
            <p:cNvCxnSpPr>
              <a:cxnSpLocks/>
              <a:stCxn id="7" idx="5"/>
              <a:endCxn id="15" idx="0"/>
            </p:cNvCxnSpPr>
            <p:nvPr/>
          </p:nvCxnSpPr>
          <p:spPr>
            <a:xfrm>
              <a:off x="8007014" y="4106764"/>
              <a:ext cx="226082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E2753CDB-E1CE-4E26-8F63-CCB21B098181}"/>
              </a:ext>
            </a:extLst>
          </p:cNvPr>
          <p:cNvSpPr/>
          <p:nvPr/>
        </p:nvSpPr>
        <p:spPr>
          <a:xfrm>
            <a:off x="7792377" y="0"/>
            <a:ext cx="4399623" cy="1222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Preorder: Visit root, then visit subtrees left to right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42AAEE-0E30-4DC4-ACC1-E96C5FE60915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</p:spTree>
    <p:extLst>
      <p:ext uri="{BB962C8B-B14F-4D97-AF65-F5344CB8AC3E}">
        <p14:creationId xmlns:p14="http://schemas.microsoft.com/office/powerpoint/2010/main" val="3210777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1B967-0890-4466-9F96-8DD63EC34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Postorder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3D98B5-84A1-4980-8B17-6A4F04D271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578544"/>
                <a:ext cx="5999510" cy="4669856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If the tree consists only of a root vertex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, then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 is the </a:t>
                </a:r>
                <a:r>
                  <a:rPr lang="en-US" dirty="0" err="1"/>
                  <a:t>postorder</a:t>
                </a:r>
                <a:r>
                  <a:rPr lang="en-US" dirty="0"/>
                  <a:t> traversal of the tree.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Otherwise, traverse the subtrees in order from left to right, </a:t>
                </a:r>
                <a:r>
                  <a:rPr lang="en-US" b="1" dirty="0"/>
                  <a:t>then</a:t>
                </a:r>
                <a:r>
                  <a:rPr lang="en-US" dirty="0"/>
                  <a:t> visit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</a:t>
                </a:r>
                <a:r>
                  <a:rPr lang="en-US" dirty="0" err="1"/>
                  <a:t>postorder</a:t>
                </a:r>
                <a:r>
                  <a:rPr lang="en-US" dirty="0"/>
                  <a:t> traversal of this tree?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3D98B5-84A1-4980-8B17-6A4F04D271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578544"/>
                <a:ext cx="5999510" cy="4669856"/>
              </a:xfrm>
              <a:blipFill>
                <a:blip r:embed="rId2"/>
                <a:stretch>
                  <a:fillRect l="-2110" t="-2981" r="-633" b="-10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8E400AF-3031-4FB1-AA62-DBB977A66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277" y="1414449"/>
            <a:ext cx="4160881" cy="34369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6820B7-64D1-4767-8512-46D09315876D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9A25AD-0946-451F-A0C0-D2B7539CDA41}"/>
              </a:ext>
            </a:extLst>
          </p:cNvPr>
          <p:cNvSpPr/>
          <p:nvPr/>
        </p:nvSpPr>
        <p:spPr>
          <a:xfrm>
            <a:off x="7295535" y="5397910"/>
            <a:ext cx="4399623" cy="1222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Postorder</a:t>
            </a:r>
            <a:r>
              <a:rPr lang="en-US" dirty="0"/>
              <a:t>: Visit subtrees left to right, then visit root</a:t>
            </a:r>
          </a:p>
        </p:txBody>
      </p:sp>
    </p:spTree>
    <p:extLst>
      <p:ext uri="{BB962C8B-B14F-4D97-AF65-F5344CB8AC3E}">
        <p14:creationId xmlns:p14="http://schemas.microsoft.com/office/powerpoint/2010/main" val="236265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E4D4C-C9AD-4628-AAAD-830DA4F11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Postorder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AF1C19-F8C5-4E1B-8F3C-8F01EE3964C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1" y="1578544"/>
                <a:ext cx="6025636" cy="466985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What is the </a:t>
                </a:r>
                <a:r>
                  <a:rPr lang="en-US" dirty="0" err="1"/>
                  <a:t>postorder</a:t>
                </a:r>
                <a:r>
                  <a:rPr lang="en-US" dirty="0"/>
                  <a:t> traversal of this tree?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 2 + 5 6 ∗ ∗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err="1"/>
                  <a:t>Postorder</a:t>
                </a:r>
                <a:r>
                  <a:rPr lang="en-US" dirty="0"/>
                  <a:t> traversal of a tree representing an expression produces </a:t>
                </a:r>
                <a:r>
                  <a:rPr lang="en-US" b="1" dirty="0"/>
                  <a:t>postfix </a:t>
                </a:r>
                <a:r>
                  <a:rPr lang="en-US" dirty="0"/>
                  <a:t>or </a:t>
                </a:r>
                <a:r>
                  <a:rPr lang="en-US" b="1" dirty="0"/>
                  <a:t>reverse Polish</a:t>
                </a:r>
                <a:r>
                  <a:rPr lang="en-US" dirty="0"/>
                  <a:t> notation.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Some calculators use RPN.</a:t>
                </a:r>
              </a:p>
              <a:p>
                <a:pPr marL="0" indent="0">
                  <a:buNone/>
                </a:pPr>
                <a:r>
                  <a:rPr lang="en-US" dirty="0">
                    <a:hlinkClick r:id="rId2"/>
                  </a:rPr>
                  <a:t>Try this online RPN calculator</a:t>
                </a:r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AF1C19-F8C5-4E1B-8F3C-8F01EE3964C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1" y="1578544"/>
                <a:ext cx="6025636" cy="4669856"/>
              </a:xfrm>
              <a:blipFill>
                <a:blip r:embed="rId3"/>
                <a:stretch>
                  <a:fillRect l="-1681" t="-27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>
            <a:extLst>
              <a:ext uri="{FF2B5EF4-FFF2-40B4-BE49-F238E27FC236}">
                <a16:creationId xmlns:a16="http://schemas.microsoft.com/office/drawing/2014/main" id="{F54BCF47-D7C8-4297-8EFC-D073D7731339}"/>
              </a:ext>
            </a:extLst>
          </p:cNvPr>
          <p:cNvGrpSpPr/>
          <p:nvPr/>
        </p:nvGrpSpPr>
        <p:grpSpPr>
          <a:xfrm>
            <a:off x="7650995" y="1930370"/>
            <a:ext cx="2610864" cy="1498630"/>
            <a:chOff x="5839612" y="3212791"/>
            <a:chExt cx="2610864" cy="149863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5C179C4-575E-4D2C-BE33-49794F04486B}"/>
                </a:ext>
              </a:extLst>
            </p:cNvPr>
            <p:cNvSpPr/>
            <p:nvPr/>
          </p:nvSpPr>
          <p:spPr>
            <a:xfrm>
              <a:off x="6923983" y="3212791"/>
              <a:ext cx="513806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*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8E5BA6E-EEE2-4B8E-9A9B-FF6F839B007A}"/>
                </a:ext>
              </a:extLst>
            </p:cNvPr>
            <p:cNvSpPr/>
            <p:nvPr/>
          </p:nvSpPr>
          <p:spPr>
            <a:xfrm>
              <a:off x="6291034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+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E12F1EE-4094-4E86-9FAA-227D6D841937}"/>
                </a:ext>
              </a:extLst>
            </p:cNvPr>
            <p:cNvSpPr/>
            <p:nvPr/>
          </p:nvSpPr>
          <p:spPr>
            <a:xfrm>
              <a:off x="5839612" y="440777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98783C1-D935-486F-A323-6181D4ACAD6A}"/>
                </a:ext>
              </a:extLst>
            </p:cNvPr>
            <p:cNvSpPr/>
            <p:nvPr/>
          </p:nvSpPr>
          <p:spPr>
            <a:xfrm>
              <a:off x="7635923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*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91B03EC-01C9-4EFB-B6FE-B709E81589CB}"/>
                </a:ext>
              </a:extLst>
            </p:cNvPr>
            <p:cNvSpPr/>
            <p:nvPr/>
          </p:nvSpPr>
          <p:spPr>
            <a:xfrm>
              <a:off x="7268167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CC375F2-F6C7-42FD-AF57-51A5E6AA9BD0}"/>
                </a:ext>
              </a:extLst>
            </p:cNvPr>
            <p:cNvCxnSpPr>
              <a:cxnSpLocks/>
              <a:stCxn id="4" idx="3"/>
              <a:endCxn id="5" idx="0"/>
            </p:cNvCxnSpPr>
            <p:nvPr/>
          </p:nvCxnSpPr>
          <p:spPr>
            <a:xfrm flipH="1">
              <a:off x="6508414" y="3466095"/>
              <a:ext cx="490814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44BE0F-6EAE-4E90-8D62-3C4E41EAEC35}"/>
                </a:ext>
              </a:extLst>
            </p:cNvPr>
            <p:cNvCxnSpPr>
              <a:cxnSpLocks/>
              <a:stCxn id="5" idx="3"/>
              <a:endCxn id="6" idx="0"/>
            </p:cNvCxnSpPr>
            <p:nvPr/>
          </p:nvCxnSpPr>
          <p:spPr>
            <a:xfrm flipH="1">
              <a:off x="6056992" y="4106764"/>
              <a:ext cx="297711" cy="3010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1C3C578-98B7-49BE-B8AA-C0EACBB8C570}"/>
                </a:ext>
              </a:extLst>
            </p:cNvPr>
            <p:cNvCxnSpPr>
              <a:cxnSpLocks/>
              <a:stCxn id="4" idx="5"/>
              <a:endCxn id="7" idx="0"/>
            </p:cNvCxnSpPr>
            <p:nvPr/>
          </p:nvCxnSpPr>
          <p:spPr>
            <a:xfrm>
              <a:off x="7362544" y="3466095"/>
              <a:ext cx="490759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AA1FB6-966D-4D41-B682-D2FE0AA0F609}"/>
                </a:ext>
              </a:extLst>
            </p:cNvPr>
            <p:cNvCxnSpPr>
              <a:cxnSpLocks/>
              <a:stCxn id="7" idx="3"/>
              <a:endCxn id="8" idx="0"/>
            </p:cNvCxnSpPr>
            <p:nvPr/>
          </p:nvCxnSpPr>
          <p:spPr>
            <a:xfrm flipH="1">
              <a:off x="7485547" y="4106764"/>
              <a:ext cx="21404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FD8A2DC-235C-4F6D-AC44-B6716622CC82}"/>
                </a:ext>
              </a:extLst>
            </p:cNvPr>
            <p:cNvSpPr/>
            <p:nvPr/>
          </p:nvSpPr>
          <p:spPr>
            <a:xfrm>
              <a:off x="6666710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EA510F-C1C4-4E1B-9B0A-5F78B2EDAD00}"/>
                </a:ext>
              </a:extLst>
            </p:cNvPr>
            <p:cNvCxnSpPr>
              <a:cxnSpLocks/>
              <a:stCxn id="5" idx="5"/>
              <a:endCxn id="13" idx="0"/>
            </p:cNvCxnSpPr>
            <p:nvPr/>
          </p:nvCxnSpPr>
          <p:spPr>
            <a:xfrm>
              <a:off x="6662125" y="4106764"/>
              <a:ext cx="22196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5095697-9879-4560-BEE3-0B29CB14ACB4}"/>
                </a:ext>
              </a:extLst>
            </p:cNvPr>
            <p:cNvSpPr/>
            <p:nvPr/>
          </p:nvSpPr>
          <p:spPr>
            <a:xfrm>
              <a:off x="8015716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49F7149-042A-4639-83C5-77C139A7C2DF}"/>
                </a:ext>
              </a:extLst>
            </p:cNvPr>
            <p:cNvCxnSpPr>
              <a:cxnSpLocks/>
              <a:stCxn id="7" idx="5"/>
              <a:endCxn id="15" idx="0"/>
            </p:cNvCxnSpPr>
            <p:nvPr/>
          </p:nvCxnSpPr>
          <p:spPr>
            <a:xfrm>
              <a:off x="8007014" y="4106764"/>
              <a:ext cx="226082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24E2804-A324-466F-B4AB-ED4BE464ECC5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C62DE5-065E-4957-BF8F-BA1F26BA59EC}"/>
              </a:ext>
            </a:extLst>
          </p:cNvPr>
          <p:cNvSpPr/>
          <p:nvPr/>
        </p:nvSpPr>
        <p:spPr>
          <a:xfrm>
            <a:off x="7792377" y="0"/>
            <a:ext cx="4399623" cy="1222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Postorder</a:t>
            </a:r>
            <a:r>
              <a:rPr lang="en-US" dirty="0"/>
              <a:t>: Visit subtrees left to right, then visit root</a:t>
            </a:r>
          </a:p>
        </p:txBody>
      </p:sp>
    </p:spTree>
    <p:extLst>
      <p:ext uri="{BB962C8B-B14F-4D97-AF65-F5344CB8AC3E}">
        <p14:creationId xmlns:p14="http://schemas.microsoft.com/office/powerpoint/2010/main" val="356044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1B967-0890-4466-9F96-8DD63EC34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Inorder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3D98B5-84A1-4980-8B17-6A4F04D271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578544"/>
                <a:ext cx="5999510" cy="4669856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dirty="0"/>
                  <a:t>If the tree consists only of a root vertex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, then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 is the </a:t>
                </a:r>
                <a:r>
                  <a:rPr lang="en-US" dirty="0" err="1"/>
                  <a:t>inorder</a:t>
                </a:r>
                <a:r>
                  <a:rPr lang="en-US" dirty="0"/>
                  <a:t> traversal of the tree.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Otherwise, </a:t>
                </a:r>
                <a:r>
                  <a:rPr lang="en-US" b="1" dirty="0"/>
                  <a:t>traverse</a:t>
                </a:r>
                <a:r>
                  <a:rPr lang="en-US" dirty="0"/>
                  <a:t> the </a:t>
                </a:r>
                <a:r>
                  <a:rPr lang="en-US" b="1" dirty="0"/>
                  <a:t>leftmost</a:t>
                </a:r>
                <a:r>
                  <a:rPr lang="en-US" dirty="0"/>
                  <a:t> subtree, </a:t>
                </a:r>
                <a:r>
                  <a:rPr lang="en-US" b="1" dirty="0"/>
                  <a:t>then</a:t>
                </a:r>
                <a:r>
                  <a:rPr lang="en-US" dirty="0"/>
                  <a:t> visit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, then </a:t>
                </a:r>
                <a:r>
                  <a:rPr lang="en-US" b="1" dirty="0"/>
                  <a:t>traverse</a:t>
                </a:r>
                <a:r>
                  <a:rPr lang="en-US" dirty="0"/>
                  <a:t> the </a:t>
                </a:r>
                <a:r>
                  <a:rPr lang="en-US" b="1" dirty="0"/>
                  <a:t>rest</a:t>
                </a:r>
                <a:r>
                  <a:rPr lang="en-US" dirty="0"/>
                  <a:t> of the subtrees </a:t>
                </a:r>
                <a:r>
                  <a:rPr lang="en-US" dirty="0" err="1"/>
                  <a:t>inorder</a:t>
                </a:r>
                <a:r>
                  <a:rPr lang="en-US" dirty="0"/>
                  <a:t>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</a:t>
                </a:r>
                <a:r>
                  <a:rPr lang="en-US" dirty="0" err="1"/>
                  <a:t>inorder</a:t>
                </a:r>
                <a:r>
                  <a:rPr lang="en-US" dirty="0"/>
                  <a:t> traversal of this tree?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3D98B5-84A1-4980-8B17-6A4F04D271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578544"/>
                <a:ext cx="5999510" cy="4669856"/>
              </a:xfrm>
              <a:blipFill>
                <a:blip r:embed="rId2"/>
                <a:stretch>
                  <a:fillRect l="-1688" t="-1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8E400AF-3031-4FB1-AA62-DBB977A66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277" y="1414449"/>
            <a:ext cx="4160881" cy="34369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6820B7-64D1-4767-8512-46D09315876D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9A25AD-0946-451F-A0C0-D2B7539CDA41}"/>
              </a:ext>
            </a:extLst>
          </p:cNvPr>
          <p:cNvSpPr/>
          <p:nvPr/>
        </p:nvSpPr>
        <p:spPr>
          <a:xfrm>
            <a:off x="7295535" y="5397910"/>
            <a:ext cx="4399623" cy="1222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Inorder</a:t>
            </a:r>
            <a:r>
              <a:rPr lang="en-US" dirty="0"/>
              <a:t>: Visit leftmost subtree, then visit root, then visit the other subtrees left to right</a:t>
            </a:r>
          </a:p>
        </p:txBody>
      </p:sp>
    </p:spTree>
    <p:extLst>
      <p:ext uri="{BB962C8B-B14F-4D97-AF65-F5344CB8AC3E}">
        <p14:creationId xmlns:p14="http://schemas.microsoft.com/office/powerpoint/2010/main" val="300660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E4D4C-C9AD-4628-AAAD-830DA4F11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Inorder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AF1C19-F8C5-4E1B-8F3C-8F01EE3964C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1" y="1578544"/>
                <a:ext cx="6025636" cy="4669856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What is the </a:t>
                </a:r>
                <a:r>
                  <a:rPr lang="en-US" dirty="0" err="1"/>
                  <a:t>inorder</a:t>
                </a:r>
                <a:r>
                  <a:rPr lang="en-US" dirty="0"/>
                  <a:t> traversal of this tree?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 + 2 ∗ 5 ∗ 6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err="1"/>
                  <a:t>Inorder</a:t>
                </a:r>
                <a:r>
                  <a:rPr lang="en-US" dirty="0"/>
                  <a:t> traversal of a tree representing an expression produces </a:t>
                </a:r>
                <a:r>
                  <a:rPr lang="en-US" b="1" dirty="0"/>
                  <a:t>infix</a:t>
                </a:r>
                <a:r>
                  <a:rPr lang="en-US" dirty="0"/>
                  <a:t> notation.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Note: In order to make </a:t>
                </a:r>
                <a:r>
                  <a:rPr lang="en-US" dirty="0" err="1"/>
                  <a:t>inorder</a:t>
                </a:r>
                <a:r>
                  <a:rPr lang="en-US" dirty="0"/>
                  <a:t> traversal expressions unambiguous, we need to include parenthesis whenever we encounter an operation as we traverse the tree </a:t>
                </a:r>
                <a:r>
                  <a:rPr lang="en-US" dirty="0" err="1"/>
                  <a:t>inorder</a:t>
                </a:r>
                <a:r>
                  <a:rPr lang="en-US" dirty="0"/>
                  <a:t>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dirty="0" smtClean="0">
                                <a:latin typeface="Cambria Math" panose="02040503050406030204" pitchFamily="18" charset="0"/>
                              </a:rPr>
                              <m:t>1+2</m:t>
                            </m:r>
                          </m:e>
                        </m:d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dirty="0" smtClean="0">
                                <a:latin typeface="Cambria Math" panose="02040503050406030204" pitchFamily="18" charset="0"/>
                              </a:rPr>
                              <m:t>5∗6</m:t>
                            </m:r>
                          </m:e>
                        </m:d>
                      </m:e>
                    </m:d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AF1C19-F8C5-4E1B-8F3C-8F01EE3964C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1" y="1578544"/>
                <a:ext cx="6025636" cy="4669856"/>
              </a:xfrm>
              <a:blipFill>
                <a:blip r:embed="rId2"/>
                <a:stretch>
                  <a:fillRect l="-1471" t="-2981" r="-2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>
            <a:extLst>
              <a:ext uri="{FF2B5EF4-FFF2-40B4-BE49-F238E27FC236}">
                <a16:creationId xmlns:a16="http://schemas.microsoft.com/office/drawing/2014/main" id="{F54BCF47-D7C8-4297-8EFC-D073D7731339}"/>
              </a:ext>
            </a:extLst>
          </p:cNvPr>
          <p:cNvGrpSpPr/>
          <p:nvPr/>
        </p:nvGrpSpPr>
        <p:grpSpPr>
          <a:xfrm>
            <a:off x="7650995" y="1930370"/>
            <a:ext cx="2610864" cy="1498630"/>
            <a:chOff x="5839612" y="3212791"/>
            <a:chExt cx="2610864" cy="149863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5C179C4-575E-4D2C-BE33-49794F04486B}"/>
                </a:ext>
              </a:extLst>
            </p:cNvPr>
            <p:cNvSpPr/>
            <p:nvPr/>
          </p:nvSpPr>
          <p:spPr>
            <a:xfrm>
              <a:off x="6923983" y="3212791"/>
              <a:ext cx="513806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*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8E5BA6E-EEE2-4B8E-9A9B-FF6F839B007A}"/>
                </a:ext>
              </a:extLst>
            </p:cNvPr>
            <p:cNvSpPr/>
            <p:nvPr/>
          </p:nvSpPr>
          <p:spPr>
            <a:xfrm>
              <a:off x="6291034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+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E12F1EE-4094-4E86-9FAA-227D6D841937}"/>
                </a:ext>
              </a:extLst>
            </p:cNvPr>
            <p:cNvSpPr/>
            <p:nvPr/>
          </p:nvSpPr>
          <p:spPr>
            <a:xfrm>
              <a:off x="5839612" y="440777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98783C1-D935-486F-A323-6181D4ACAD6A}"/>
                </a:ext>
              </a:extLst>
            </p:cNvPr>
            <p:cNvSpPr/>
            <p:nvPr/>
          </p:nvSpPr>
          <p:spPr>
            <a:xfrm>
              <a:off x="7635923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*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91B03EC-01C9-4EFB-B6FE-B709E81589CB}"/>
                </a:ext>
              </a:extLst>
            </p:cNvPr>
            <p:cNvSpPr/>
            <p:nvPr/>
          </p:nvSpPr>
          <p:spPr>
            <a:xfrm>
              <a:off x="7268167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CC375F2-F6C7-42FD-AF57-51A5E6AA9BD0}"/>
                </a:ext>
              </a:extLst>
            </p:cNvPr>
            <p:cNvCxnSpPr>
              <a:cxnSpLocks/>
              <a:stCxn id="4" idx="3"/>
              <a:endCxn id="5" idx="0"/>
            </p:cNvCxnSpPr>
            <p:nvPr/>
          </p:nvCxnSpPr>
          <p:spPr>
            <a:xfrm flipH="1">
              <a:off x="6508414" y="3466095"/>
              <a:ext cx="490814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44BE0F-6EAE-4E90-8D62-3C4E41EAEC35}"/>
                </a:ext>
              </a:extLst>
            </p:cNvPr>
            <p:cNvCxnSpPr>
              <a:cxnSpLocks/>
              <a:stCxn id="5" idx="3"/>
              <a:endCxn id="6" idx="0"/>
            </p:cNvCxnSpPr>
            <p:nvPr/>
          </p:nvCxnSpPr>
          <p:spPr>
            <a:xfrm flipH="1">
              <a:off x="6056992" y="4106764"/>
              <a:ext cx="297711" cy="3010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1C3C578-98B7-49BE-B8AA-C0EACBB8C570}"/>
                </a:ext>
              </a:extLst>
            </p:cNvPr>
            <p:cNvCxnSpPr>
              <a:cxnSpLocks/>
              <a:stCxn id="4" idx="5"/>
              <a:endCxn id="7" idx="0"/>
            </p:cNvCxnSpPr>
            <p:nvPr/>
          </p:nvCxnSpPr>
          <p:spPr>
            <a:xfrm>
              <a:off x="7362544" y="3466095"/>
              <a:ext cx="490759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AA1FB6-966D-4D41-B682-D2FE0AA0F609}"/>
                </a:ext>
              </a:extLst>
            </p:cNvPr>
            <p:cNvCxnSpPr>
              <a:cxnSpLocks/>
              <a:stCxn id="7" idx="3"/>
              <a:endCxn id="8" idx="0"/>
            </p:cNvCxnSpPr>
            <p:nvPr/>
          </p:nvCxnSpPr>
          <p:spPr>
            <a:xfrm flipH="1">
              <a:off x="7485547" y="4106764"/>
              <a:ext cx="21404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FD8A2DC-235C-4F6D-AC44-B6716622CC82}"/>
                </a:ext>
              </a:extLst>
            </p:cNvPr>
            <p:cNvSpPr/>
            <p:nvPr/>
          </p:nvSpPr>
          <p:spPr>
            <a:xfrm>
              <a:off x="6666710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EA510F-C1C4-4E1B-9B0A-5F78B2EDAD00}"/>
                </a:ext>
              </a:extLst>
            </p:cNvPr>
            <p:cNvCxnSpPr>
              <a:cxnSpLocks/>
              <a:stCxn id="5" idx="5"/>
              <a:endCxn id="13" idx="0"/>
            </p:cNvCxnSpPr>
            <p:nvPr/>
          </p:nvCxnSpPr>
          <p:spPr>
            <a:xfrm>
              <a:off x="6662125" y="4106764"/>
              <a:ext cx="22196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5095697-9879-4560-BEE3-0B29CB14ACB4}"/>
                </a:ext>
              </a:extLst>
            </p:cNvPr>
            <p:cNvSpPr/>
            <p:nvPr/>
          </p:nvSpPr>
          <p:spPr>
            <a:xfrm>
              <a:off x="8015716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49F7149-042A-4639-83C5-77C139A7C2DF}"/>
                </a:ext>
              </a:extLst>
            </p:cNvPr>
            <p:cNvCxnSpPr>
              <a:cxnSpLocks/>
              <a:stCxn id="7" idx="5"/>
              <a:endCxn id="15" idx="0"/>
            </p:cNvCxnSpPr>
            <p:nvPr/>
          </p:nvCxnSpPr>
          <p:spPr>
            <a:xfrm>
              <a:off x="8007014" y="4106764"/>
              <a:ext cx="226082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4631BC0C-D5C0-49F0-AA00-FC3F4D499BDE}"/>
              </a:ext>
            </a:extLst>
          </p:cNvPr>
          <p:cNvSpPr/>
          <p:nvPr/>
        </p:nvSpPr>
        <p:spPr>
          <a:xfrm>
            <a:off x="7792377" y="0"/>
            <a:ext cx="4399623" cy="1222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Inorder</a:t>
            </a:r>
            <a:r>
              <a:rPr lang="en-US" dirty="0"/>
              <a:t>: Visit leftmost subtree, then visit root, then visit the other subtrees left to right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24E2804-A324-466F-B4AB-ED4BE464ECC5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</p:spTree>
    <p:extLst>
      <p:ext uri="{BB962C8B-B14F-4D97-AF65-F5344CB8AC3E}">
        <p14:creationId xmlns:p14="http://schemas.microsoft.com/office/powerpoint/2010/main" val="137798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CD954-9E0D-797A-4ED6-3311CAF8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9E230F-0BBB-9573-04B1-5179542E93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Preorder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r>
                  <a:rPr lang="en-US" dirty="0" err="1"/>
                  <a:t>Postorder</a:t>
                </a:r>
                <a:r>
                  <a:rPr lang="en-US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endParaRPr lang="en-US" dirty="0"/>
              </a:p>
              <a:p>
                <a:r>
                  <a:rPr lang="en-US" dirty="0" err="1"/>
                  <a:t>Inorder</a:t>
                </a:r>
                <a:endParaRPr lang="en-US" dirty="0"/>
              </a:p>
              <a:p>
                <a:pPr lvl="1"/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</a:t>
                </a:r>
              </a:p>
              <a:p>
                <a:pPr lvl="1"/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9E230F-0BBB-9573-04B1-5179542E93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28558819-303E-7805-AD53-7D4A1AD926E6}"/>
              </a:ext>
            </a:extLst>
          </p:cNvPr>
          <p:cNvGrpSpPr/>
          <p:nvPr/>
        </p:nvGrpSpPr>
        <p:grpSpPr>
          <a:xfrm>
            <a:off x="7650995" y="1930370"/>
            <a:ext cx="2610864" cy="1498630"/>
            <a:chOff x="5839612" y="3212791"/>
            <a:chExt cx="2610864" cy="149863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3193804-0FEE-2D91-85DD-691A1E6F9507}"/>
                </a:ext>
              </a:extLst>
            </p:cNvPr>
            <p:cNvSpPr/>
            <p:nvPr/>
          </p:nvSpPr>
          <p:spPr>
            <a:xfrm>
              <a:off x="6923983" y="3212791"/>
              <a:ext cx="513806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*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32052A5-CB47-407F-FF7B-B79873822B3F}"/>
                </a:ext>
              </a:extLst>
            </p:cNvPr>
            <p:cNvSpPr/>
            <p:nvPr/>
          </p:nvSpPr>
          <p:spPr>
            <a:xfrm>
              <a:off x="6291034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+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6622B0D-D4CF-780A-3C1B-F014729E5960}"/>
                </a:ext>
              </a:extLst>
            </p:cNvPr>
            <p:cNvSpPr/>
            <p:nvPr/>
          </p:nvSpPr>
          <p:spPr>
            <a:xfrm>
              <a:off x="5839612" y="440777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6C824BF-E75B-8965-34C7-F320C3D8A3BB}"/>
                </a:ext>
              </a:extLst>
            </p:cNvPr>
            <p:cNvSpPr/>
            <p:nvPr/>
          </p:nvSpPr>
          <p:spPr>
            <a:xfrm>
              <a:off x="7635923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*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997A6C1-0C73-7585-EECF-A01B483E23E0}"/>
                </a:ext>
              </a:extLst>
            </p:cNvPr>
            <p:cNvSpPr/>
            <p:nvPr/>
          </p:nvSpPr>
          <p:spPr>
            <a:xfrm>
              <a:off x="7268167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EF6490D-8415-5A54-E3BD-6E730DC423B6}"/>
                </a:ext>
              </a:extLst>
            </p:cNvPr>
            <p:cNvCxnSpPr>
              <a:cxnSpLocks/>
              <a:stCxn id="5" idx="3"/>
              <a:endCxn id="6" idx="0"/>
            </p:cNvCxnSpPr>
            <p:nvPr/>
          </p:nvCxnSpPr>
          <p:spPr>
            <a:xfrm flipH="1">
              <a:off x="6508414" y="3466095"/>
              <a:ext cx="490814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AA3907F-1957-2EE1-DB0A-9640BC2818A8}"/>
                </a:ext>
              </a:extLst>
            </p:cNvPr>
            <p:cNvCxnSpPr>
              <a:cxnSpLocks/>
              <a:stCxn id="6" idx="3"/>
              <a:endCxn id="7" idx="0"/>
            </p:cNvCxnSpPr>
            <p:nvPr/>
          </p:nvCxnSpPr>
          <p:spPr>
            <a:xfrm flipH="1">
              <a:off x="6056992" y="4106764"/>
              <a:ext cx="297711" cy="3010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3B173E6-D383-1710-42C3-1A9F1F7726CC}"/>
                </a:ext>
              </a:extLst>
            </p:cNvPr>
            <p:cNvCxnSpPr>
              <a:cxnSpLocks/>
              <a:stCxn id="5" idx="5"/>
              <a:endCxn id="8" idx="0"/>
            </p:cNvCxnSpPr>
            <p:nvPr/>
          </p:nvCxnSpPr>
          <p:spPr>
            <a:xfrm>
              <a:off x="7362544" y="3466095"/>
              <a:ext cx="490759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E4DDDAE-0CDC-4CD3-6659-AE0FBCFE2BBB}"/>
                </a:ext>
              </a:extLst>
            </p:cNvPr>
            <p:cNvCxnSpPr>
              <a:cxnSpLocks/>
              <a:stCxn id="8" idx="3"/>
              <a:endCxn id="9" idx="0"/>
            </p:cNvCxnSpPr>
            <p:nvPr/>
          </p:nvCxnSpPr>
          <p:spPr>
            <a:xfrm flipH="1">
              <a:off x="7485547" y="4106764"/>
              <a:ext cx="21404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815C8CA-1F4C-FFF6-63C9-CF6807961D5E}"/>
                </a:ext>
              </a:extLst>
            </p:cNvPr>
            <p:cNvSpPr/>
            <p:nvPr/>
          </p:nvSpPr>
          <p:spPr>
            <a:xfrm>
              <a:off x="6666710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9614311-BB0C-1CFD-EB60-1C0549B2C36E}"/>
                </a:ext>
              </a:extLst>
            </p:cNvPr>
            <p:cNvCxnSpPr>
              <a:cxnSpLocks/>
              <a:stCxn id="6" idx="5"/>
              <a:endCxn id="14" idx="0"/>
            </p:cNvCxnSpPr>
            <p:nvPr/>
          </p:nvCxnSpPr>
          <p:spPr>
            <a:xfrm>
              <a:off x="6662125" y="4106764"/>
              <a:ext cx="22196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F643346-3D6E-75E1-4A95-7359B4A0F47D}"/>
                </a:ext>
              </a:extLst>
            </p:cNvPr>
            <p:cNvSpPr/>
            <p:nvPr/>
          </p:nvSpPr>
          <p:spPr>
            <a:xfrm>
              <a:off x="8015716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3D06A21-2215-009E-4F50-0D0A6D77549E}"/>
                </a:ext>
              </a:extLst>
            </p:cNvPr>
            <p:cNvCxnSpPr>
              <a:cxnSpLocks/>
              <a:stCxn id="8" idx="5"/>
              <a:endCxn id="16" idx="0"/>
            </p:cNvCxnSpPr>
            <p:nvPr/>
          </p:nvCxnSpPr>
          <p:spPr>
            <a:xfrm>
              <a:off x="8007014" y="4106764"/>
              <a:ext cx="226082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</p:spTree>
    <p:extLst>
      <p:ext uri="{BB962C8B-B14F-4D97-AF65-F5344CB8AC3E}">
        <p14:creationId xmlns:p14="http://schemas.microsoft.com/office/powerpoint/2010/main" val="5985905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2190A-350D-4808-8366-5E5CE28A0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Inorder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22E8C1-692E-4D73-A788-5F47ECD6E5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578544"/>
                <a:ext cx="10077975" cy="4669856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These trees would all produce the same expression without parenthesis.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+3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Add parenthesis for each operator as we traverse the tree to get: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22E8C1-692E-4D73-A788-5F47ECD6E5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578544"/>
                <a:ext cx="10077975" cy="4669856"/>
              </a:xfrm>
              <a:blipFill>
                <a:blip r:embed="rId2"/>
                <a:stretch>
                  <a:fillRect l="-665" t="-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AF16176D-12B7-4B4A-9754-17D5D1C56FAC}"/>
              </a:ext>
            </a:extLst>
          </p:cNvPr>
          <p:cNvGrpSpPr/>
          <p:nvPr/>
        </p:nvGrpSpPr>
        <p:grpSpPr>
          <a:xfrm>
            <a:off x="899187" y="4434058"/>
            <a:ext cx="2610864" cy="1498630"/>
            <a:chOff x="5839612" y="3212791"/>
            <a:chExt cx="2610864" cy="149863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9E38750-71BA-4F63-9FA8-46C126DF9ECC}"/>
                </a:ext>
              </a:extLst>
            </p:cNvPr>
            <p:cNvSpPr/>
            <p:nvPr/>
          </p:nvSpPr>
          <p:spPr>
            <a:xfrm>
              <a:off x="6923983" y="3212791"/>
              <a:ext cx="513806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/</a:t>
              </a:r>
              <a:endParaRPr lang="en-US" sz="24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996FBB5-1B44-4118-BEF8-515101554B58}"/>
                </a:ext>
              </a:extLst>
            </p:cNvPr>
            <p:cNvSpPr/>
            <p:nvPr/>
          </p:nvSpPr>
          <p:spPr>
            <a:xfrm>
              <a:off x="6291034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+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8E51485-E656-4DC6-85C3-267740BA5CD3}"/>
                </a:ext>
              </a:extLst>
            </p:cNvPr>
            <p:cNvSpPr/>
            <p:nvPr/>
          </p:nvSpPr>
          <p:spPr>
            <a:xfrm>
              <a:off x="5839612" y="440777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EAB03BD-F9E9-4A08-B070-C209C45D6209}"/>
                </a:ext>
              </a:extLst>
            </p:cNvPr>
            <p:cNvSpPr/>
            <p:nvPr/>
          </p:nvSpPr>
          <p:spPr>
            <a:xfrm>
              <a:off x="7635923" y="385346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+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BC03E07-34A3-46CB-B02C-69B0460D8F30}"/>
                </a:ext>
              </a:extLst>
            </p:cNvPr>
            <p:cNvSpPr/>
            <p:nvPr/>
          </p:nvSpPr>
          <p:spPr>
            <a:xfrm>
              <a:off x="7268167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F25084C-1F1F-4B54-AEC8-A774C1CDF8A7}"/>
                </a:ext>
              </a:extLst>
            </p:cNvPr>
            <p:cNvCxnSpPr>
              <a:cxnSpLocks/>
              <a:stCxn id="5" idx="3"/>
              <a:endCxn id="6" idx="0"/>
            </p:cNvCxnSpPr>
            <p:nvPr/>
          </p:nvCxnSpPr>
          <p:spPr>
            <a:xfrm flipH="1">
              <a:off x="6508414" y="3466095"/>
              <a:ext cx="490814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AFCDC91-64B3-4A4D-A9FD-A872F1E5B609}"/>
                </a:ext>
              </a:extLst>
            </p:cNvPr>
            <p:cNvCxnSpPr>
              <a:cxnSpLocks/>
              <a:stCxn id="6" idx="3"/>
              <a:endCxn id="7" idx="0"/>
            </p:cNvCxnSpPr>
            <p:nvPr/>
          </p:nvCxnSpPr>
          <p:spPr>
            <a:xfrm flipH="1">
              <a:off x="6056992" y="4106764"/>
              <a:ext cx="297711" cy="3010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B1ECCE7-B5E7-4365-99DA-D8390E33E39B}"/>
                </a:ext>
              </a:extLst>
            </p:cNvPr>
            <p:cNvCxnSpPr>
              <a:cxnSpLocks/>
              <a:stCxn id="5" idx="5"/>
              <a:endCxn id="8" idx="0"/>
            </p:cNvCxnSpPr>
            <p:nvPr/>
          </p:nvCxnSpPr>
          <p:spPr>
            <a:xfrm>
              <a:off x="7362544" y="3466095"/>
              <a:ext cx="490759" cy="3873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882C9D7-3327-4794-A3AE-DDB814DAB4DC}"/>
                </a:ext>
              </a:extLst>
            </p:cNvPr>
            <p:cNvCxnSpPr>
              <a:cxnSpLocks/>
              <a:stCxn id="8" idx="3"/>
              <a:endCxn id="9" idx="0"/>
            </p:cNvCxnSpPr>
            <p:nvPr/>
          </p:nvCxnSpPr>
          <p:spPr>
            <a:xfrm flipH="1">
              <a:off x="7485547" y="4106764"/>
              <a:ext cx="21404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EA6FFBD-32A2-4424-A989-A2AD45673D46}"/>
                </a:ext>
              </a:extLst>
            </p:cNvPr>
            <p:cNvSpPr/>
            <p:nvPr/>
          </p:nvSpPr>
          <p:spPr>
            <a:xfrm>
              <a:off x="6666710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y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894981-620A-40C2-97D3-E763898F661F}"/>
                </a:ext>
              </a:extLst>
            </p:cNvPr>
            <p:cNvCxnSpPr>
              <a:cxnSpLocks/>
              <a:stCxn id="6" idx="5"/>
              <a:endCxn id="14" idx="0"/>
            </p:cNvCxnSpPr>
            <p:nvPr/>
          </p:nvCxnSpPr>
          <p:spPr>
            <a:xfrm>
              <a:off x="6662125" y="4106764"/>
              <a:ext cx="221965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B9AC07D-6DE1-4CD0-95B6-4FA07620D985}"/>
                </a:ext>
              </a:extLst>
            </p:cNvPr>
            <p:cNvSpPr/>
            <p:nvPr/>
          </p:nvSpPr>
          <p:spPr>
            <a:xfrm>
              <a:off x="8015716" y="441465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4E63C63-DAEB-44B8-AD83-1A811D927AB7}"/>
                </a:ext>
              </a:extLst>
            </p:cNvPr>
            <p:cNvCxnSpPr>
              <a:cxnSpLocks/>
              <a:stCxn id="8" idx="5"/>
              <a:endCxn id="16" idx="0"/>
            </p:cNvCxnSpPr>
            <p:nvPr/>
          </p:nvCxnSpPr>
          <p:spPr>
            <a:xfrm>
              <a:off x="8007014" y="4106764"/>
              <a:ext cx="226082" cy="3078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4F28958-A3C3-4DAF-B2F5-3C76D9F757BD}"/>
              </a:ext>
            </a:extLst>
          </p:cNvPr>
          <p:cNvGrpSpPr/>
          <p:nvPr/>
        </p:nvGrpSpPr>
        <p:grpSpPr>
          <a:xfrm>
            <a:off x="8608802" y="4393024"/>
            <a:ext cx="2142155" cy="2079383"/>
            <a:chOff x="7471817" y="4215378"/>
            <a:chExt cx="2142155" cy="2079383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EEFAC62A-951F-461D-967D-37A92D0CDAF0}"/>
                </a:ext>
              </a:extLst>
            </p:cNvPr>
            <p:cNvSpPr/>
            <p:nvPr/>
          </p:nvSpPr>
          <p:spPr>
            <a:xfrm>
              <a:off x="8381805" y="4715325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/</a:t>
              </a:r>
              <a:endParaRPr lang="en-US" sz="2400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38A12B8-B44B-46E4-808A-A5859A72A42A}"/>
                </a:ext>
              </a:extLst>
            </p:cNvPr>
            <p:cNvSpPr/>
            <p:nvPr/>
          </p:nvSpPr>
          <p:spPr>
            <a:xfrm>
              <a:off x="7855894" y="4215378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+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53E73F3-D5FB-4380-89D9-66088C354F23}"/>
                </a:ext>
              </a:extLst>
            </p:cNvPr>
            <p:cNvSpPr/>
            <p:nvPr/>
          </p:nvSpPr>
          <p:spPr>
            <a:xfrm>
              <a:off x="7471817" y="4715891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CB091FA-5A34-44BD-A6EB-1569295D922B}"/>
                </a:ext>
              </a:extLst>
            </p:cNvPr>
            <p:cNvSpPr/>
            <p:nvPr/>
          </p:nvSpPr>
          <p:spPr>
            <a:xfrm>
              <a:off x="8744452" y="5347288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+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5C02FE4-287E-4F66-AEEB-C06FAADA484C}"/>
                </a:ext>
              </a:extLst>
            </p:cNvPr>
            <p:cNvSpPr/>
            <p:nvPr/>
          </p:nvSpPr>
          <p:spPr>
            <a:xfrm>
              <a:off x="8391920" y="5997997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C0C992D-FA1B-48E0-B1DD-77D5B521163A}"/>
                </a:ext>
              </a:extLst>
            </p:cNvPr>
            <p:cNvCxnSpPr>
              <a:cxnSpLocks/>
              <a:stCxn id="33" idx="0"/>
              <a:endCxn id="34" idx="5"/>
            </p:cNvCxnSpPr>
            <p:nvPr/>
          </p:nvCxnSpPr>
          <p:spPr>
            <a:xfrm flipH="1" flipV="1">
              <a:off x="8226985" y="4468682"/>
              <a:ext cx="372200" cy="2466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BCB7807-1850-4D2F-A559-538193313A7E}"/>
                </a:ext>
              </a:extLst>
            </p:cNvPr>
            <p:cNvCxnSpPr>
              <a:cxnSpLocks/>
              <a:stCxn id="34" idx="3"/>
              <a:endCxn id="35" idx="0"/>
            </p:cNvCxnSpPr>
            <p:nvPr/>
          </p:nvCxnSpPr>
          <p:spPr>
            <a:xfrm flipH="1">
              <a:off x="7689197" y="4468682"/>
              <a:ext cx="230366" cy="2472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E99D1D0-12A1-4701-8D9E-A56F899E2084}"/>
                </a:ext>
              </a:extLst>
            </p:cNvPr>
            <p:cNvCxnSpPr>
              <a:cxnSpLocks/>
              <a:stCxn id="33" idx="5"/>
              <a:endCxn id="36" idx="0"/>
            </p:cNvCxnSpPr>
            <p:nvPr/>
          </p:nvCxnSpPr>
          <p:spPr>
            <a:xfrm>
              <a:off x="8752896" y="4968629"/>
              <a:ext cx="208936" cy="3786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89D800C-E8F3-4937-9ED0-5DF594FD1866}"/>
                </a:ext>
              </a:extLst>
            </p:cNvPr>
            <p:cNvCxnSpPr>
              <a:cxnSpLocks/>
              <a:stCxn id="36" idx="3"/>
              <a:endCxn id="37" idx="0"/>
            </p:cNvCxnSpPr>
            <p:nvPr/>
          </p:nvCxnSpPr>
          <p:spPr>
            <a:xfrm flipH="1">
              <a:off x="8609300" y="5600592"/>
              <a:ext cx="198821" cy="3974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F0AEFC48-D16D-478E-8057-ECA3968DED07}"/>
                </a:ext>
              </a:extLst>
            </p:cNvPr>
            <p:cNvSpPr/>
            <p:nvPr/>
          </p:nvSpPr>
          <p:spPr>
            <a:xfrm>
              <a:off x="8065013" y="5333480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y</a:t>
              </a:r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168A048-D30A-4FD7-AB84-7A5867003117}"/>
                </a:ext>
              </a:extLst>
            </p:cNvPr>
            <p:cNvCxnSpPr>
              <a:cxnSpLocks/>
              <a:stCxn id="33" idx="3"/>
              <a:endCxn id="42" idx="0"/>
            </p:cNvCxnSpPr>
            <p:nvPr/>
          </p:nvCxnSpPr>
          <p:spPr>
            <a:xfrm flipH="1">
              <a:off x="8282393" y="4968629"/>
              <a:ext cx="163081" cy="3648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8F53694-395F-4097-A9D2-ED293C2F0FD2}"/>
                </a:ext>
              </a:extLst>
            </p:cNvPr>
            <p:cNvSpPr/>
            <p:nvPr/>
          </p:nvSpPr>
          <p:spPr>
            <a:xfrm>
              <a:off x="9179212" y="5979251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6648677-9A11-4AB7-8023-239C82085E13}"/>
                </a:ext>
              </a:extLst>
            </p:cNvPr>
            <p:cNvCxnSpPr>
              <a:cxnSpLocks/>
              <a:stCxn id="36" idx="5"/>
              <a:endCxn id="44" idx="0"/>
            </p:cNvCxnSpPr>
            <p:nvPr/>
          </p:nvCxnSpPr>
          <p:spPr>
            <a:xfrm>
              <a:off x="9115543" y="5600592"/>
              <a:ext cx="281049" cy="3786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FB40886-10DF-4EF7-864A-A4A7FB4F43EC}"/>
              </a:ext>
            </a:extLst>
          </p:cNvPr>
          <p:cNvGrpSpPr/>
          <p:nvPr/>
        </p:nvGrpSpPr>
        <p:grpSpPr>
          <a:xfrm>
            <a:off x="4573717" y="4394322"/>
            <a:ext cx="2231071" cy="2059827"/>
            <a:chOff x="4216400" y="4691565"/>
            <a:chExt cx="2231071" cy="205982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2FDAFE0-9C3D-45A8-A452-69C427396EAA}"/>
                </a:ext>
              </a:extLst>
            </p:cNvPr>
            <p:cNvGrpSpPr/>
            <p:nvPr/>
          </p:nvGrpSpPr>
          <p:grpSpPr>
            <a:xfrm>
              <a:off x="4216400" y="4691565"/>
              <a:ext cx="2231071" cy="1763063"/>
              <a:chOff x="5839612" y="3212791"/>
              <a:chExt cx="2231071" cy="1763063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F20A078A-9BBA-453C-AED8-5A95E9B55D28}"/>
                  </a:ext>
                </a:extLst>
              </p:cNvPr>
              <p:cNvSpPr/>
              <p:nvPr/>
            </p:nvSpPr>
            <p:spPr>
              <a:xfrm>
                <a:off x="6923983" y="3212791"/>
                <a:ext cx="513806" cy="296764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+</a:t>
                </a: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CEB47B7C-CC6D-4467-9602-0A7007F77EBA}"/>
                  </a:ext>
                </a:extLst>
              </p:cNvPr>
              <p:cNvSpPr/>
              <p:nvPr/>
            </p:nvSpPr>
            <p:spPr>
              <a:xfrm>
                <a:off x="6291034" y="3853460"/>
                <a:ext cx="434760" cy="296764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+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10E3DCDB-7314-4C3E-B086-6E455069F491}"/>
                  </a:ext>
                </a:extLst>
              </p:cNvPr>
              <p:cNvSpPr/>
              <p:nvPr/>
            </p:nvSpPr>
            <p:spPr>
              <a:xfrm>
                <a:off x="5839612" y="4407770"/>
                <a:ext cx="434760" cy="296764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x</a:t>
                </a: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D49CD0C7-FD14-4BE0-988A-2FE3FB1D5B30}"/>
                  </a:ext>
                </a:extLst>
              </p:cNvPr>
              <p:cNvSpPr/>
              <p:nvPr/>
            </p:nvSpPr>
            <p:spPr>
              <a:xfrm>
                <a:off x="7635923" y="3853460"/>
                <a:ext cx="434760" cy="296764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3176709B-0CBD-4040-AEA1-0B3744DC05E8}"/>
                  </a:ext>
                </a:extLst>
              </p:cNvPr>
              <p:cNvCxnSpPr>
                <a:cxnSpLocks/>
                <a:stCxn id="19" idx="3"/>
                <a:endCxn id="20" idx="0"/>
              </p:cNvCxnSpPr>
              <p:nvPr/>
            </p:nvCxnSpPr>
            <p:spPr>
              <a:xfrm flipH="1">
                <a:off x="6508414" y="3466095"/>
                <a:ext cx="490814" cy="38736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F7A4D348-51E7-4899-8F27-C6D88A1961ED}"/>
                  </a:ext>
                </a:extLst>
              </p:cNvPr>
              <p:cNvCxnSpPr>
                <a:cxnSpLocks/>
                <a:stCxn id="20" idx="3"/>
                <a:endCxn id="21" idx="0"/>
              </p:cNvCxnSpPr>
              <p:nvPr/>
            </p:nvCxnSpPr>
            <p:spPr>
              <a:xfrm flipH="1">
                <a:off x="6056992" y="4106764"/>
                <a:ext cx="297711" cy="30100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3A69186D-D4A0-4847-9A1D-8242E268A34C}"/>
                  </a:ext>
                </a:extLst>
              </p:cNvPr>
              <p:cNvCxnSpPr>
                <a:cxnSpLocks/>
                <a:stCxn id="19" idx="5"/>
                <a:endCxn id="22" idx="0"/>
              </p:cNvCxnSpPr>
              <p:nvPr/>
            </p:nvCxnSpPr>
            <p:spPr>
              <a:xfrm>
                <a:off x="7362544" y="3466095"/>
                <a:ext cx="490759" cy="38736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33A0048-BD67-43C7-A022-59AF3E7A8963}"/>
                  </a:ext>
                </a:extLst>
              </p:cNvPr>
              <p:cNvCxnSpPr>
                <a:cxnSpLocks/>
                <a:stCxn id="28" idx="3"/>
                <a:endCxn id="46" idx="0"/>
              </p:cNvCxnSpPr>
              <p:nvPr/>
            </p:nvCxnSpPr>
            <p:spPr>
              <a:xfrm flipH="1">
                <a:off x="6457294" y="4667961"/>
                <a:ext cx="273085" cy="2971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cxn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49316C8E-C7AA-4C8A-96AA-4E1247A02AB2}"/>
                  </a:ext>
                </a:extLst>
              </p:cNvPr>
              <p:cNvSpPr/>
              <p:nvPr/>
            </p:nvSpPr>
            <p:spPr>
              <a:xfrm>
                <a:off x="6666710" y="4414657"/>
                <a:ext cx="434760" cy="296764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/</a:t>
                </a:r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F96EA058-8BF5-442F-A821-F26CC764D4A9}"/>
                  </a:ext>
                </a:extLst>
              </p:cNvPr>
              <p:cNvCxnSpPr>
                <a:cxnSpLocks/>
                <a:stCxn id="20" idx="5"/>
                <a:endCxn id="28" idx="0"/>
              </p:cNvCxnSpPr>
              <p:nvPr/>
            </p:nvCxnSpPr>
            <p:spPr>
              <a:xfrm>
                <a:off x="6662125" y="4106764"/>
                <a:ext cx="221965" cy="30789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F5E25D6B-15A8-4501-965C-3A9A6AF8B206}"/>
                  </a:ext>
                </a:extLst>
              </p:cNvPr>
              <p:cNvCxnSpPr>
                <a:cxnSpLocks/>
                <a:stCxn id="28" idx="5"/>
                <a:endCxn id="47" idx="0"/>
              </p:cNvCxnSpPr>
              <p:nvPr/>
            </p:nvCxnSpPr>
            <p:spPr>
              <a:xfrm>
                <a:off x="7037801" y="4667961"/>
                <a:ext cx="211328" cy="30789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cxnSp>
        </p:grp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3D52886-A422-457A-B6E0-BD56794378C4}"/>
                </a:ext>
              </a:extLst>
            </p:cNvPr>
            <p:cNvSpPr/>
            <p:nvPr/>
          </p:nvSpPr>
          <p:spPr>
            <a:xfrm>
              <a:off x="4616702" y="6443923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y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4F60F69-77BE-494A-8F2A-5AF4AD133536}"/>
                </a:ext>
              </a:extLst>
            </p:cNvPr>
            <p:cNvSpPr/>
            <p:nvPr/>
          </p:nvSpPr>
          <p:spPr>
            <a:xfrm>
              <a:off x="5408537" y="6454628"/>
              <a:ext cx="434760" cy="29676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748AD3BB-C0C7-46B9-90CE-03642F75953C}"/>
                  </a:ext>
                </a:extLst>
              </p:cNvPr>
              <p:cNvSpPr txBox="1"/>
              <p:nvPr/>
            </p:nvSpPr>
            <p:spPr>
              <a:xfrm>
                <a:off x="1193227" y="3969743"/>
                <a:ext cx="21166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((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 / 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+3))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748AD3BB-C0C7-46B9-90CE-03642F7595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3227" y="3969743"/>
                <a:ext cx="2116605" cy="369332"/>
              </a:xfrm>
              <a:prstGeom prst="rect">
                <a:avLst/>
              </a:prstGeom>
              <a:blipFill>
                <a:blip r:embed="rId3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13D209C-067E-4B3F-BE82-AFEC51B3FAE1}"/>
                  </a:ext>
                </a:extLst>
              </p:cNvPr>
              <p:cNvSpPr txBox="1"/>
              <p:nvPr/>
            </p:nvSpPr>
            <p:spPr>
              <a:xfrm>
                <a:off x="4939952" y="3997303"/>
                <a:ext cx="21166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))+3) 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13D209C-067E-4B3F-BE82-AFEC51B3FA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9952" y="3997303"/>
                <a:ext cx="2116605" cy="369332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5A474649-682E-47C5-82D2-7E6BB3BCCC3C}"/>
                  </a:ext>
                </a:extLst>
              </p:cNvPr>
              <p:cNvSpPr txBox="1"/>
              <p:nvPr/>
            </p:nvSpPr>
            <p:spPr>
              <a:xfrm>
                <a:off x="8356963" y="3994113"/>
                <a:ext cx="20140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/(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+3)))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5A474649-682E-47C5-82D2-7E6BB3BCCC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6963" y="3994113"/>
                <a:ext cx="2014013" cy="369332"/>
              </a:xfrm>
              <a:prstGeom prst="rect">
                <a:avLst/>
              </a:prstGeom>
              <a:blipFill>
                <a:blip r:embed="rId5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36457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8" grpId="0"/>
      <p:bldP spid="7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DBAEF-E73E-05DB-7E59-9D5EA5AB2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D6FA5-7508-97A0-B02B-291E67E84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Exercises:</a:t>
            </a:r>
          </a:p>
          <a:p>
            <a:pPr marL="0" indent="0">
              <a:buNone/>
            </a:pPr>
            <a:r>
              <a:rPr lang="en-US" dirty="0"/>
              <a:t>14.4.1</a:t>
            </a:r>
          </a:p>
          <a:p>
            <a:pPr marL="0" indent="0">
              <a:buNone/>
            </a:pPr>
            <a:r>
              <a:rPr lang="en-US" dirty="0"/>
              <a:t>14.4.2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5425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495980-EF00-D330-26EA-2EE32716B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563" y="924930"/>
            <a:ext cx="6881812" cy="56536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DBAEF-E73E-05DB-7E59-9D5EA5AB2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D6FA5-7508-97A0-B02B-291E67E84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Exercises:</a:t>
            </a:r>
          </a:p>
          <a:p>
            <a:pPr marL="0" indent="0">
              <a:buNone/>
            </a:pPr>
            <a:r>
              <a:rPr lang="en-US" dirty="0"/>
              <a:t>14.4.1</a:t>
            </a:r>
          </a:p>
          <a:p>
            <a:pPr marL="0" indent="0">
              <a:buNone/>
            </a:pPr>
            <a:r>
              <a:rPr lang="en-US" dirty="0"/>
              <a:t>14.4.2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C4FCC-CD78-0D2A-6B23-829DA13BF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4313" y="985043"/>
            <a:ext cx="7772400" cy="567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34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E1A7F-32DC-4A85-9573-DCD02C70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C915-1FC1-4027-9688-171E89676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7018413" cy="466985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Arthur Cayley, English mathematician, discovered trees in 1857 when he needed a way to count chemical compounds</a:t>
            </a:r>
          </a:p>
          <a:p>
            <a:endParaRPr lang="en-US" dirty="0"/>
          </a:p>
          <a:p>
            <a:r>
              <a:rPr lang="en-US" dirty="0"/>
              <a:t>Fast Searching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 compression</a:t>
            </a:r>
          </a:p>
          <a:p>
            <a:endParaRPr lang="en-US" dirty="0"/>
          </a:p>
          <a:p>
            <a:r>
              <a:rPr lang="en-US" dirty="0"/>
              <a:t>Modeling games/procedures/decisions/relationships</a:t>
            </a:r>
          </a:p>
          <a:p>
            <a:endParaRPr lang="en-US" dirty="0"/>
          </a:p>
          <a:p>
            <a:r>
              <a:rPr lang="en-US" dirty="0"/>
              <a:t>Filesystem hierarch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Evaluating mathematical expressions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CF392-6E04-41A9-ACF1-45935DCAEBD3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D96D2E-1525-4110-90C6-0994F4E0E8D6}"/>
              </a:ext>
            </a:extLst>
          </p:cNvPr>
          <p:cNvSpPr txBox="1"/>
          <p:nvPr/>
        </p:nvSpPr>
        <p:spPr>
          <a:xfrm>
            <a:off x="0" y="6479407"/>
            <a:ext cx="62087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Neff, Rick, and Gopalakrishnan, Ganesh. </a:t>
            </a:r>
            <a:r>
              <a:rPr lang="en-US" sz="900" i="1" dirty="0"/>
              <a:t>First Three Odds Double Halve Divide Reciprocate</a:t>
            </a:r>
            <a:r>
              <a:rPr lang="en-US" sz="900" dirty="0"/>
              <a:t>. CRC Press, 2021</a:t>
            </a:r>
          </a:p>
        </p:txBody>
      </p:sp>
      <p:pic>
        <p:nvPicPr>
          <p:cNvPr id="2050" name="Picture 2" descr="Н&#10;Н-С—Н&#10;нннн&#10;Н-С—С—С—С-Н&#10;Н-С-&#10;-C-&#10;-С—Н&#10;Н&#10;Н&#10;н&#10;нннн&#10;п-butane&#10;isobutane&#10;I-U-&#10;т—0—&#10;">
            <a:extLst>
              <a:ext uri="{FF2B5EF4-FFF2-40B4-BE49-F238E27FC236}">
                <a16:creationId xmlns:a16="http://schemas.microsoft.com/office/drawing/2014/main" id="{5FA1FCB9-3A96-4102-8F96-DD9DFB748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128" y="28589"/>
            <a:ext cx="401002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Linux Directory Structure Explained for Beginners">
            <a:extLst>
              <a:ext uri="{FF2B5EF4-FFF2-40B4-BE49-F238E27FC236}">
                <a16:creationId xmlns:a16="http://schemas.microsoft.com/office/drawing/2014/main" id="{3430554C-7D64-4A7A-89BB-E1DDC29D2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909" y="1945586"/>
            <a:ext cx="4720057" cy="2360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C054B7C-D2AB-4D5B-9347-3C84F4275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6524" y="4109889"/>
            <a:ext cx="4837442" cy="248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61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DBAEF-E73E-05DB-7E59-9D5EA5AB2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D6FA5-7508-97A0-B02B-291E67E84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Exercises:</a:t>
            </a:r>
          </a:p>
          <a:p>
            <a:pPr marL="0" indent="0">
              <a:buNone/>
            </a:pPr>
            <a:r>
              <a:rPr lang="en-US" dirty="0"/>
              <a:t>14.4.1</a:t>
            </a:r>
          </a:p>
          <a:p>
            <a:pPr marL="0" indent="0">
              <a:buNone/>
            </a:pPr>
            <a:r>
              <a:rPr lang="en-US" dirty="0"/>
              <a:t>14.4.2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319659-C1CB-388F-F1B0-72B3FCBC3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5" y="2227534"/>
            <a:ext cx="7772400" cy="42653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36A82A-6FAC-82A1-6F0B-DEE9B0E25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874" y="4267034"/>
            <a:ext cx="6276975" cy="20976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41441F-2E4E-E2AB-33DD-83F1B7724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74" y="4395193"/>
            <a:ext cx="5222944" cy="20976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207CF3-9CD2-1051-A7E0-E7C75425BA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2873" y="4395193"/>
            <a:ext cx="6559277" cy="222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95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8EEA2-D2B9-173B-EB7E-874E18718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FC11-FCD2-F2D3-C51B-1BACFDAA7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1359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0B14-F5F3-4EB8-618B-E48428289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0EFBE-A781-860B-8305-461C45A4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</a:t>
            </a:r>
          </a:p>
          <a:p>
            <a:r>
              <a:rPr lang="en-US" dirty="0"/>
              <a:t>Huffman Trees</a:t>
            </a:r>
          </a:p>
          <a:p>
            <a:pPr lvl="1"/>
            <a:r>
              <a:rPr lang="en-US" dirty="0"/>
              <a:t>Building a tree</a:t>
            </a:r>
          </a:p>
          <a:p>
            <a:r>
              <a:rPr lang="en-US" dirty="0"/>
              <a:t>Tree Traversal</a:t>
            </a:r>
          </a:p>
          <a:p>
            <a:pPr lvl="1"/>
            <a:r>
              <a:rPr lang="en-US" dirty="0"/>
              <a:t>Searching a tree</a:t>
            </a:r>
          </a:p>
          <a:p>
            <a:r>
              <a:rPr lang="en-US" b="1" dirty="0"/>
              <a:t>Spanning Tree</a:t>
            </a:r>
          </a:p>
          <a:p>
            <a:pPr lvl="1"/>
            <a:r>
              <a:rPr lang="en-US" b="1" dirty="0"/>
              <a:t>Changing Graphs to trees</a:t>
            </a:r>
          </a:p>
          <a:p>
            <a:pPr lvl="2"/>
            <a:r>
              <a:rPr lang="en-US" b="1" dirty="0"/>
              <a:t>Depth vs Breadth </a:t>
            </a:r>
          </a:p>
          <a:p>
            <a:pPr lvl="2"/>
            <a:r>
              <a:rPr lang="en-US" b="1" dirty="0"/>
              <a:t>Minimum Spanning Tree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7490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0E15C6-5AE2-44AB-AF48-521721CB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Spanning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A492BC9-2D4A-4E46-9DD8-FF1EA44031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578544"/>
                <a:ext cx="6138847" cy="4669856"/>
              </a:xfrm>
            </p:spPr>
            <p:txBody>
              <a:bodyPr/>
              <a:lstStyle/>
              <a:p>
                <a:pPr fontAlgn="ctr">
                  <a:spcBef>
                    <a:spcPts val="0"/>
                  </a:spcBef>
                </a:pPr>
                <a:r>
                  <a:rPr lang="en-US" sz="1800" b="0" i="0" dirty="0">
                    <a:effectLst/>
                    <a:latin typeface="+mn-lt"/>
                  </a:rPr>
                  <a:t>Remember, a tree is a connected graph with no cycles</a:t>
                </a:r>
              </a:p>
              <a:p>
                <a:pPr marL="0" indent="0" fontAlgn="ctr">
                  <a:spcBef>
                    <a:spcPts val="0"/>
                  </a:spcBef>
                  <a:buNone/>
                </a:pPr>
                <a:endParaRPr lang="en-US" sz="1800" b="0" i="0" dirty="0">
                  <a:effectLst/>
                  <a:latin typeface="+mn-lt"/>
                </a:endParaRPr>
              </a:p>
              <a:p>
                <a:pPr fontAlgn="ctr">
                  <a:spcBef>
                    <a:spcPts val="0"/>
                  </a:spcBef>
                </a:pPr>
                <a:r>
                  <a:rPr lang="en-US" sz="1800" b="0" i="0" dirty="0">
                    <a:effectLst/>
                    <a:latin typeface="+mn-lt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1800" b="0" i="0">
                        <a:effectLst/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1800" b="0" i="0" dirty="0">
                    <a:effectLst/>
                    <a:latin typeface="+mn-lt"/>
                  </a:rPr>
                  <a:t> is a simple graph, a spanning tree of </a:t>
                </a:r>
                <a14:m>
                  <m:oMath xmlns:m="http://schemas.openxmlformats.org/officeDocument/2006/math">
                    <m:r>
                      <a:rPr lang="en-US" sz="1800" b="0" i="0">
                        <a:effectLst/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1800" b="0" i="0" dirty="0">
                    <a:effectLst/>
                    <a:latin typeface="+mn-lt"/>
                  </a:rPr>
                  <a:t> is a subgraph of </a:t>
                </a:r>
                <a14:m>
                  <m:oMath xmlns:m="http://schemas.openxmlformats.org/officeDocument/2006/math">
                    <m:r>
                      <a:rPr lang="en-US" sz="1800" b="0" i="0">
                        <a:effectLst/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1800" b="0" i="0" dirty="0">
                    <a:effectLst/>
                    <a:latin typeface="+mn-lt"/>
                  </a:rPr>
                  <a:t> that is a </a:t>
                </a:r>
                <a:r>
                  <a:rPr lang="en-US" sz="1800" b="1" i="0" dirty="0">
                    <a:effectLst/>
                    <a:latin typeface="+mn-lt"/>
                  </a:rPr>
                  <a:t>tree</a:t>
                </a:r>
                <a:r>
                  <a:rPr lang="en-US" sz="1800" b="0" i="0" dirty="0">
                    <a:effectLst/>
                    <a:latin typeface="+mn-lt"/>
                  </a:rPr>
                  <a:t> containing </a:t>
                </a:r>
                <a:r>
                  <a:rPr lang="en-US" sz="1800" b="1" i="0" dirty="0">
                    <a:effectLst/>
                  </a:rPr>
                  <a:t>every vertex of </a:t>
                </a:r>
                <a14:m>
                  <m:oMath xmlns:m="http://schemas.openxmlformats.org/officeDocument/2006/math">
                    <m:r>
                      <a:rPr lang="en-US" sz="1800" b="1" i="0">
                        <a:effectLst/>
                        <a:latin typeface="Cambria Math" panose="02040503050406030204" pitchFamily="18" charset="0"/>
                      </a:rPr>
                      <m:t>𝐆</m:t>
                    </m:r>
                  </m:oMath>
                </a14:m>
                <a:endParaRPr lang="en-US" sz="1800" b="1" i="0" dirty="0">
                  <a:effectLst/>
                </a:endParaRPr>
              </a:p>
              <a:p>
                <a:pPr marL="0" indent="0" fontAlgn="ctr">
                  <a:spcBef>
                    <a:spcPts val="0"/>
                  </a:spcBef>
                  <a:buNone/>
                </a:pPr>
                <a:endParaRPr lang="en-US" sz="1800" b="0" i="0" dirty="0">
                  <a:effectLst/>
                  <a:latin typeface="+mn-lt"/>
                </a:endParaRPr>
              </a:p>
              <a:p>
                <a:pPr fontAlgn="ctr">
                  <a:spcBef>
                    <a:spcPts val="0"/>
                  </a:spcBef>
                </a:pPr>
                <a:r>
                  <a:rPr lang="en-US" sz="1800" b="0" i="0" dirty="0">
                    <a:effectLst/>
                    <a:latin typeface="+mn-lt"/>
                  </a:rPr>
                  <a:t>Finding a spanning tree gives us a simple way to traverse or travel through all the vertices</a:t>
                </a:r>
              </a:p>
              <a:p>
                <a:pPr marL="0" indent="0" fontAlgn="ctr">
                  <a:spcBef>
                    <a:spcPts val="0"/>
                  </a:spcBef>
                  <a:buNone/>
                </a:pPr>
                <a:endParaRPr lang="en-US" sz="1800" b="0" i="0" dirty="0">
                  <a:effectLst/>
                  <a:latin typeface="+mn-lt"/>
                </a:endParaRPr>
              </a:p>
              <a:p>
                <a:pPr fontAlgn="ctr">
                  <a:spcBef>
                    <a:spcPts val="0"/>
                  </a:spcBef>
                </a:pPr>
                <a:r>
                  <a:rPr lang="en-US" sz="1800" b="1" i="0" dirty="0">
                    <a:effectLst/>
                    <a:latin typeface="+mn-lt"/>
                  </a:rPr>
                  <a:t>Every connected graph has a spanning tree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A492BC9-2D4A-4E46-9DD8-FF1EA44031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578544"/>
                <a:ext cx="6138847" cy="4669856"/>
              </a:xfrm>
              <a:blipFill>
                <a:blip r:embed="rId2"/>
                <a:stretch>
                  <a:fillRect l="-199" t="-1044" r="-14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323A9C50-E8F3-49B1-AA7C-4888F29C7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1173" y="1578544"/>
            <a:ext cx="3229426" cy="1790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58482A-17CF-4A65-9DA1-66A813394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1173" y="4028947"/>
            <a:ext cx="2886478" cy="18290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D198EA-B5E3-4D1F-AAA7-E43957DCD061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</p:spTree>
    <p:extLst>
      <p:ext uri="{BB962C8B-B14F-4D97-AF65-F5344CB8AC3E}">
        <p14:creationId xmlns:p14="http://schemas.microsoft.com/office/powerpoint/2010/main" val="86831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3E926-E941-497E-86C4-4CA194C95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Spanning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79C87-5E7D-46AD-9DBD-42CBCA2B4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edges that create a cycle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199B73-DC62-4157-8126-161C8B7DB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37" y="2467802"/>
            <a:ext cx="3277057" cy="1800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D2D8F6-942D-41F0-9DA0-EB421DF4B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765" y="2443986"/>
            <a:ext cx="3286584" cy="18481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2A02AF-A05A-4FB2-87ED-0D17CF369C58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</p:spTree>
    <p:extLst>
      <p:ext uri="{BB962C8B-B14F-4D97-AF65-F5344CB8AC3E}">
        <p14:creationId xmlns:p14="http://schemas.microsoft.com/office/powerpoint/2010/main" val="57160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7594-31DF-4838-9021-87B11E5FC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Depth-First Search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2728CA-644C-4637-B553-8D75E107EDC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Start with arbitrary vertex. </a:t>
                </a:r>
              </a:p>
              <a:p>
                <a:pPr marL="0" indent="0">
                  <a:buNone/>
                </a:pPr>
                <a:r>
                  <a:rPr lang="en-US" dirty="0"/>
                  <a:t>Build a path by successively visiting each edge incident with that vertex that has not already been visited. </a:t>
                </a:r>
              </a:p>
              <a:p>
                <a:pPr marL="0" indent="0">
                  <a:buNone/>
                </a:pPr>
                <a:r>
                  <a:rPr lang="en-US" dirty="0"/>
                  <a:t>Continue until no longer possible. Backtrack to the previous vertex and repeat process.</a:t>
                </a:r>
              </a:p>
              <a:p>
                <a:pPr marL="0" indent="0">
                  <a:buNone/>
                </a:pPr>
                <a:r>
                  <a:rPr lang="en-US" dirty="0"/>
                  <a:t>Let's start 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: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2728CA-644C-4637-B553-8D75E107EDC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r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4F31CF74-B8EA-4896-8298-55806715E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186" y="4144616"/>
            <a:ext cx="3953427" cy="19338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C8CC8E-5051-4332-8677-BF2BD5612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883" y="4187484"/>
            <a:ext cx="1743318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51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9F352-CAD1-420B-933C-FAAD663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55" y="230035"/>
            <a:ext cx="5112168" cy="12108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Practice: </a:t>
            </a:r>
          </a:p>
          <a:p>
            <a:pPr marL="0" indent="0">
              <a:buNone/>
            </a:pPr>
            <a:r>
              <a:rPr lang="en-US" dirty="0"/>
              <a:t>Use depth-first search to find a spanning tree for this graph, starting at "d"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39A005-0E79-4E29-A6CE-72919D1B9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28" y="1440873"/>
            <a:ext cx="4992095" cy="4110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141A9-7C48-4C8B-8EA2-E67B20887185}"/>
              </a:ext>
            </a:extLst>
          </p:cNvPr>
          <p:cNvSpPr txBox="1"/>
          <p:nvPr/>
        </p:nvSpPr>
        <p:spPr>
          <a:xfrm>
            <a:off x="5739529" y="5548966"/>
            <a:ext cx="24432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starting at "d":</a:t>
            </a:r>
          </a:p>
          <a:p>
            <a:endParaRPr lang="en-US" dirty="0"/>
          </a:p>
          <a:p>
            <a:r>
              <a:rPr lang="pt-BR" dirty="0"/>
              <a:t>d,c,a,b,e,f,g,h,i,j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9624D2-1AD5-43DD-88A7-16866AC641C3}"/>
              </a:ext>
            </a:extLst>
          </p:cNvPr>
          <p:cNvSpPr txBox="1"/>
          <p:nvPr/>
        </p:nvSpPr>
        <p:spPr>
          <a:xfrm>
            <a:off x="9028044" y="5548966"/>
            <a:ext cx="24416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starting at "a":</a:t>
            </a:r>
          </a:p>
          <a:p>
            <a:endParaRPr lang="en-US" dirty="0"/>
          </a:p>
          <a:p>
            <a:r>
              <a:rPr lang="pt-BR" dirty="0"/>
              <a:t>a,b,c,d,e,f,g,h,i,j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0C9617-C35A-7AED-8A72-BFA91F1EB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31487"/>
            <a:ext cx="1419912" cy="43817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60C9228-6C37-B722-0E3F-585869152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2381" y="202640"/>
            <a:ext cx="974646" cy="521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085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7594-31DF-4838-9021-87B11E5FC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Breadth-first Search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2728CA-644C-4637-B553-8D75E107EDC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Choose a vertex and add it to the new tree.</a:t>
                </a:r>
              </a:p>
              <a:p>
                <a:pPr marL="0" indent="0">
                  <a:buNone/>
                </a:pPr>
                <a:r>
                  <a:rPr lang="en-US" dirty="0"/>
                  <a:t>Add all edges incident with that vertex. Then for each of those, add each edge incident. Continue until all edges have been added.</a:t>
                </a:r>
              </a:p>
              <a:p>
                <a:pPr marL="0" indent="0">
                  <a:buNone/>
                </a:pPr>
                <a:r>
                  <a:rPr lang="en-US" dirty="0"/>
                  <a:t>Let's start 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dirty="0"/>
                  <a:t>: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2728CA-644C-4637-B553-8D75E107EDC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71" t="-9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23233D40-6AC9-404E-AB1D-D5B416376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03" y="3754877"/>
            <a:ext cx="2781688" cy="27245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B833A1-1364-47FB-9B92-83371CD0C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5950" y="3754877"/>
            <a:ext cx="2476846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61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9F352-CAD1-420B-933C-FAAD663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55" y="230035"/>
            <a:ext cx="5112168" cy="12108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Practice: </a:t>
            </a:r>
          </a:p>
          <a:p>
            <a:pPr marL="0" indent="0">
              <a:buNone/>
            </a:pPr>
            <a:r>
              <a:rPr lang="en-US" dirty="0"/>
              <a:t>Use breadth-first search to find a spanning tree for this graph, starting at "d"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39A005-0E79-4E29-A6CE-72919D1B9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28" y="1440873"/>
            <a:ext cx="4992095" cy="4110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141A9-7C48-4C8B-8EA2-E67B20887185}"/>
              </a:ext>
            </a:extLst>
          </p:cNvPr>
          <p:cNvSpPr txBox="1"/>
          <p:nvPr/>
        </p:nvSpPr>
        <p:spPr>
          <a:xfrm>
            <a:off x="6066438" y="4955462"/>
            <a:ext cx="24432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starting at "d":</a:t>
            </a:r>
          </a:p>
          <a:p>
            <a:endParaRPr lang="en-US" dirty="0"/>
          </a:p>
          <a:p>
            <a:r>
              <a:rPr lang="pt-BR" dirty="0"/>
              <a:t>d,c,e,f,a,b,h,g,i,j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9624D2-1AD5-43DD-88A7-16866AC641C3}"/>
              </a:ext>
            </a:extLst>
          </p:cNvPr>
          <p:cNvSpPr txBox="1"/>
          <p:nvPr/>
        </p:nvSpPr>
        <p:spPr>
          <a:xfrm>
            <a:off x="9055753" y="4955462"/>
            <a:ext cx="24545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starting at "a":</a:t>
            </a:r>
          </a:p>
          <a:p>
            <a:endParaRPr lang="en-US" dirty="0"/>
          </a:p>
          <a:p>
            <a:r>
              <a:rPr lang="en-US" dirty="0" err="1"/>
              <a:t>a,b,c,d,e,f,h,g,i,j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F704517-ADBB-4E75-B84B-A0876E9CC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6917" y="1440874"/>
            <a:ext cx="1517410" cy="32836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24B810-B118-546C-7FFB-405D1CACB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6840" y="1440873"/>
            <a:ext cx="2894224" cy="351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906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60213-E1C0-4D35-89F2-49978927A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for BFS &amp; DFS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666EC-5543-4137-94EF-D100D0BA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What would BFS &amp; DFS look like for these scenarios?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Family "tree"</a:t>
            </a:r>
          </a:p>
          <a:p>
            <a:pPr lvl="1"/>
            <a:r>
              <a:rPr lang="en-US" dirty="0"/>
              <a:t>Finding names</a:t>
            </a:r>
          </a:p>
          <a:p>
            <a:pPr lvl="1"/>
            <a:r>
              <a:rPr lang="en-US" dirty="0"/>
              <a:t>Learning about ancestors</a:t>
            </a:r>
          </a:p>
          <a:p>
            <a:pPr lvl="1"/>
            <a:endParaRPr lang="en-US" dirty="0"/>
          </a:p>
          <a:p>
            <a:r>
              <a:rPr lang="en-US" dirty="0"/>
              <a:t>Finding a path through a maze</a:t>
            </a:r>
          </a:p>
          <a:p>
            <a:endParaRPr lang="en-US" dirty="0"/>
          </a:p>
          <a:p>
            <a:r>
              <a:rPr lang="en-US" dirty="0"/>
              <a:t>Web crawler</a:t>
            </a:r>
          </a:p>
          <a:p>
            <a:endParaRPr lang="en-US" dirty="0"/>
          </a:p>
          <a:p>
            <a:r>
              <a:rPr lang="en-US" dirty="0"/>
              <a:t>Can you think of any other applications?</a:t>
            </a:r>
          </a:p>
        </p:txBody>
      </p:sp>
    </p:spTree>
    <p:extLst>
      <p:ext uri="{BB962C8B-B14F-4D97-AF65-F5344CB8AC3E}">
        <p14:creationId xmlns:p14="http://schemas.microsoft.com/office/powerpoint/2010/main" val="310216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5C9A6-512F-4B6A-AC16-CDB1E80ED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Trees vs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BF441-06EB-449C-99D6-2709624BB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are composed of vertices and edges</a:t>
            </a:r>
          </a:p>
          <a:p>
            <a:endParaRPr lang="en-US" dirty="0"/>
          </a:p>
          <a:p>
            <a:r>
              <a:rPr lang="en-US" dirty="0"/>
              <a:t>Tree: Only one path from one vertex to any other vertex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Graph: More than one path between vertices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BF372F-89F9-4B56-9AA1-4719F2552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580" y="4305300"/>
            <a:ext cx="5555420" cy="2552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697906-8A74-434D-A214-6542A6488105}"/>
              </a:ext>
            </a:extLst>
          </p:cNvPr>
          <p:cNvSpPr txBox="1"/>
          <p:nvPr/>
        </p:nvSpPr>
        <p:spPr>
          <a:xfrm>
            <a:off x="0" y="6657945"/>
            <a:ext cx="38924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Graphic from: https://medium.com/swlh/making-data-trees-in-python-3a3ceb050cfd</a:t>
            </a:r>
          </a:p>
        </p:txBody>
      </p:sp>
    </p:spTree>
    <p:extLst>
      <p:ext uri="{BB962C8B-B14F-4D97-AF65-F5344CB8AC3E}">
        <p14:creationId xmlns:p14="http://schemas.microsoft.com/office/powerpoint/2010/main" val="225522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1ED47-DAF6-E526-1CD4-73031ED5D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CE19D-90BE-6552-EB3D-BD73CF8C0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14.5.1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D125C4-3FC3-ED19-178A-C56B3C2C4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862" y="1378410"/>
            <a:ext cx="7772400" cy="25540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7EDB6B-163D-8C41-E133-DD7B8E9D8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862" y="1378410"/>
            <a:ext cx="7772400" cy="524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9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70D0-6F96-9006-1916-A7494EB54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5A9C1-A1DD-8764-CE4C-6F78A4F28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pic>
        <p:nvPicPr>
          <p:cNvPr id="2050" name="Picture 2" descr="Episode 745: The Rest Of The Story, 2016 Edition : Planet Money : NPR">
            <a:extLst>
              <a:ext uri="{FF2B5EF4-FFF2-40B4-BE49-F238E27FC236}">
                <a16:creationId xmlns:a16="http://schemas.microsoft.com/office/drawing/2014/main" id="{FEC05D79-D9C8-F7EF-C9B4-E3A457714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1300" y="4572000"/>
            <a:ext cx="30607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ntinue Images – Browse 116,049 Stock Photos, Vectors, and Video | Adobe  Stock">
            <a:extLst>
              <a:ext uri="{FF2B5EF4-FFF2-40B4-BE49-F238E27FC236}">
                <a16:creationId xmlns:a16="http://schemas.microsoft.com/office/drawing/2014/main" id="{96C67DFB-8E28-007D-A262-8170FAEF3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48359"/>
            <a:ext cx="46609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11682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060D5-C1F8-4A8F-AB27-C1C0CF454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0FD98-2217-43F8-8371-E62B66D5E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Filesystem hierarchy can be represented as a tree.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Linux Directory Structure Explained for Beginners">
            <a:extLst>
              <a:ext uri="{FF2B5EF4-FFF2-40B4-BE49-F238E27FC236}">
                <a16:creationId xmlns:a16="http://schemas.microsoft.com/office/drawing/2014/main" id="{1989F666-37F7-43FA-8504-9C6387624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591" y="2680329"/>
            <a:ext cx="5198254" cy="2599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2BF08747-E107-4ACE-BAD8-22E66FD9D4E5}"/>
              </a:ext>
            </a:extLst>
          </p:cNvPr>
          <p:cNvSpPr/>
          <p:nvPr/>
        </p:nvSpPr>
        <p:spPr>
          <a:xfrm>
            <a:off x="5843384" y="2369574"/>
            <a:ext cx="5915025" cy="30873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26284DA-111E-4350-AFCD-6A8AEA523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384" y="2369574"/>
            <a:ext cx="5915025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51040E-A443-4BC7-1DA3-97BE01607B70}"/>
              </a:ext>
            </a:extLst>
          </p:cNvPr>
          <p:cNvSpPr txBox="1"/>
          <p:nvPr/>
        </p:nvSpPr>
        <p:spPr>
          <a:xfrm>
            <a:off x="2079171" y="6008914"/>
            <a:ext cx="1230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1245889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88625-AC92-82B3-D1C1-D38D628E0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3C1A8-1F4B-B97A-5B38-A1939EEB7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Document Object Model(DOM). The Document Object Model is a… | by Reettik  Goswami | Medium">
            <a:extLst>
              <a:ext uri="{FF2B5EF4-FFF2-40B4-BE49-F238E27FC236}">
                <a16:creationId xmlns:a16="http://schemas.microsoft.com/office/drawing/2014/main" id="{5466F8E3-9786-7CA1-9C7C-1D2EA5F1D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679" y="1825625"/>
            <a:ext cx="4245692" cy="2983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Why You Should Outline Before Writing Important Business Documents">
            <a:extLst>
              <a:ext uri="{FF2B5EF4-FFF2-40B4-BE49-F238E27FC236}">
                <a16:creationId xmlns:a16="http://schemas.microsoft.com/office/drawing/2014/main" id="{C4D87C6E-7D95-A9B6-D171-E6C479CAC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6031" y="1446551"/>
            <a:ext cx="23876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8 group brainstorming techniques for distributed teams and how to approach  them">
            <a:extLst>
              <a:ext uri="{FF2B5EF4-FFF2-40B4-BE49-F238E27FC236}">
                <a16:creationId xmlns:a16="http://schemas.microsoft.com/office/drawing/2014/main" id="{40AB4AB0-FDE2-86B4-DE66-81012DC40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6020" y="4527030"/>
            <a:ext cx="4139630" cy="2330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ybrid Networking Topologies: Types, Uses &amp; Examples - Video &amp; Lesson  Transcript | Study.com">
            <a:extLst>
              <a:ext uri="{FF2B5EF4-FFF2-40B4-BE49-F238E27FC236}">
                <a16:creationId xmlns:a16="http://schemas.microsoft.com/office/drawing/2014/main" id="{F73AF47F-A5D9-70B5-6D64-E8F1B0B1A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961" y="4527030"/>
            <a:ext cx="3122469" cy="2328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4081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0B14-F5F3-4EB8-618B-E48428289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0EFBE-A781-860B-8305-461C45A4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</a:t>
            </a:r>
          </a:p>
          <a:p>
            <a:r>
              <a:rPr lang="en-US" dirty="0"/>
              <a:t>Huffman Trees</a:t>
            </a:r>
          </a:p>
          <a:p>
            <a:pPr lvl="1"/>
            <a:r>
              <a:rPr lang="en-US" dirty="0"/>
              <a:t>Building a tree</a:t>
            </a:r>
          </a:p>
          <a:p>
            <a:r>
              <a:rPr lang="en-US" dirty="0"/>
              <a:t>Tree Traversal</a:t>
            </a:r>
          </a:p>
          <a:p>
            <a:pPr lvl="1"/>
            <a:r>
              <a:rPr lang="en-US" dirty="0"/>
              <a:t>Searching a tree – Pre-, In-, Post-</a:t>
            </a:r>
          </a:p>
          <a:p>
            <a:r>
              <a:rPr lang="en-US" dirty="0"/>
              <a:t>Spanning Tree</a:t>
            </a:r>
          </a:p>
          <a:p>
            <a:pPr lvl="1"/>
            <a:r>
              <a:rPr lang="en-US" dirty="0"/>
              <a:t>Changing Graphs to Trees</a:t>
            </a:r>
          </a:p>
          <a:p>
            <a:pPr lvl="2"/>
            <a:r>
              <a:rPr lang="en-US" dirty="0"/>
              <a:t>Depth vs Breadth </a:t>
            </a:r>
          </a:p>
          <a:p>
            <a:pPr lvl="2"/>
            <a:r>
              <a:rPr lang="en-US" dirty="0"/>
              <a:t>Minimum Spanning Tree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76532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5A842-4F4B-4918-8844-B53E0C43A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814369" cy="740356"/>
          </a:xfrm>
        </p:spPr>
        <p:txBody>
          <a:bodyPr>
            <a:normAutofit/>
          </a:bodyPr>
          <a:lstStyle/>
          <a:p>
            <a:r>
              <a:rPr lang="en-US" dirty="0"/>
              <a:t>Representing Mathematical Expressions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07D8DC-8CFE-4772-BED2-526BD406D4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968136"/>
                <a:ext cx="9404723" cy="42802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Prefix notation – The operator comes first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∗ + 1 2 ∗ 5 6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As a list: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[∗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[+, 1, 2],[∗,5,6]]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In infix notation: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(1+2) ∗ (5 ∗ 6)</m:t>
                    </m:r>
                  </m:oMath>
                </a14:m>
                <a:r>
                  <a:rPr lang="en-US" dirty="0"/>
                  <a:t> = 90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07D8DC-8CFE-4772-BED2-526BD406D4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968136"/>
                <a:ext cx="9404723" cy="4280263"/>
              </a:xfrm>
              <a:blipFill>
                <a:blip r:embed="rId2"/>
                <a:stretch>
                  <a:fillRect l="-583" t="-1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Oval 3">
            <a:extLst>
              <a:ext uri="{FF2B5EF4-FFF2-40B4-BE49-F238E27FC236}">
                <a16:creationId xmlns:a16="http://schemas.microsoft.com/office/drawing/2014/main" id="{252A4DD3-1980-4194-BA3E-6ADAEF545976}"/>
              </a:ext>
            </a:extLst>
          </p:cNvPr>
          <p:cNvSpPr/>
          <p:nvPr/>
        </p:nvSpPr>
        <p:spPr>
          <a:xfrm>
            <a:off x="6923983" y="3212791"/>
            <a:ext cx="513806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*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370C1A3-93F1-42A6-86CD-CFB4752C4009}"/>
              </a:ext>
            </a:extLst>
          </p:cNvPr>
          <p:cNvSpPr/>
          <p:nvPr/>
        </p:nvSpPr>
        <p:spPr>
          <a:xfrm>
            <a:off x="6291034" y="3853460"/>
            <a:ext cx="434760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+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015A89D-A581-43F9-B3AF-099A7AFBAEFC}"/>
              </a:ext>
            </a:extLst>
          </p:cNvPr>
          <p:cNvSpPr/>
          <p:nvPr/>
        </p:nvSpPr>
        <p:spPr>
          <a:xfrm>
            <a:off x="5839612" y="4407770"/>
            <a:ext cx="434760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BFB167-4887-4A5B-A272-3C0889B1C456}"/>
              </a:ext>
            </a:extLst>
          </p:cNvPr>
          <p:cNvSpPr/>
          <p:nvPr/>
        </p:nvSpPr>
        <p:spPr>
          <a:xfrm>
            <a:off x="7635923" y="3853460"/>
            <a:ext cx="434760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*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5354505-62A6-42EB-BC66-9D57C04EA69C}"/>
              </a:ext>
            </a:extLst>
          </p:cNvPr>
          <p:cNvSpPr/>
          <p:nvPr/>
        </p:nvSpPr>
        <p:spPr>
          <a:xfrm>
            <a:off x="7268167" y="4414657"/>
            <a:ext cx="434760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1AD48D7-F02C-4E20-BFC3-61F30577DEA9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 flipH="1">
            <a:off x="6508414" y="3466095"/>
            <a:ext cx="490814" cy="3873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00CB4E-654F-44DC-8B7F-7ECA73C3DD7D}"/>
              </a:ext>
            </a:extLst>
          </p:cNvPr>
          <p:cNvCxnSpPr>
            <a:cxnSpLocks/>
            <a:stCxn id="5" idx="3"/>
            <a:endCxn id="6" idx="0"/>
          </p:cNvCxnSpPr>
          <p:nvPr/>
        </p:nvCxnSpPr>
        <p:spPr>
          <a:xfrm flipH="1">
            <a:off x="6056992" y="4106764"/>
            <a:ext cx="297711" cy="3010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CB09751-762E-440E-80B7-C6BE89909475}"/>
              </a:ext>
            </a:extLst>
          </p:cNvPr>
          <p:cNvCxnSpPr>
            <a:cxnSpLocks/>
            <a:stCxn id="4" idx="5"/>
            <a:endCxn id="8" idx="0"/>
          </p:cNvCxnSpPr>
          <p:nvPr/>
        </p:nvCxnSpPr>
        <p:spPr>
          <a:xfrm>
            <a:off x="7362544" y="3466095"/>
            <a:ext cx="490759" cy="3873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573870-C26A-4DE8-BFB8-7E4305E98516}"/>
              </a:ext>
            </a:extLst>
          </p:cNvPr>
          <p:cNvCxnSpPr>
            <a:cxnSpLocks/>
            <a:stCxn id="8" idx="3"/>
            <a:endCxn id="10" idx="0"/>
          </p:cNvCxnSpPr>
          <p:nvPr/>
        </p:nvCxnSpPr>
        <p:spPr>
          <a:xfrm flipH="1">
            <a:off x="7485547" y="4106764"/>
            <a:ext cx="214045" cy="307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0424C978-031C-4A69-871F-BE78CEE3ADBE}"/>
              </a:ext>
            </a:extLst>
          </p:cNvPr>
          <p:cNvSpPr/>
          <p:nvPr/>
        </p:nvSpPr>
        <p:spPr>
          <a:xfrm>
            <a:off x="6666710" y="4414657"/>
            <a:ext cx="434760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C8572E6-91E2-4119-8CD5-522133693FC7}"/>
              </a:ext>
            </a:extLst>
          </p:cNvPr>
          <p:cNvCxnSpPr>
            <a:cxnSpLocks/>
            <a:stCxn id="5" idx="5"/>
            <a:endCxn id="19" idx="0"/>
          </p:cNvCxnSpPr>
          <p:nvPr/>
        </p:nvCxnSpPr>
        <p:spPr>
          <a:xfrm>
            <a:off x="6662125" y="4106764"/>
            <a:ext cx="221965" cy="307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18F6BEA9-DEEE-4D3F-90C9-BDA3EDE5ECA6}"/>
              </a:ext>
            </a:extLst>
          </p:cNvPr>
          <p:cNvSpPr/>
          <p:nvPr/>
        </p:nvSpPr>
        <p:spPr>
          <a:xfrm>
            <a:off x="8015716" y="4414657"/>
            <a:ext cx="434760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BBA5C74-3876-4074-BD78-7581BEBF3DB9}"/>
              </a:ext>
            </a:extLst>
          </p:cNvPr>
          <p:cNvCxnSpPr>
            <a:cxnSpLocks/>
            <a:stCxn id="8" idx="5"/>
            <a:endCxn id="23" idx="0"/>
          </p:cNvCxnSpPr>
          <p:nvPr/>
        </p:nvCxnSpPr>
        <p:spPr>
          <a:xfrm>
            <a:off x="8007014" y="4106764"/>
            <a:ext cx="226082" cy="307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28074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10" grpId="0" animBg="1"/>
      <p:bldP spid="19" grpId="0" animBg="1"/>
      <p:bldP spid="23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5A842-4F4B-4918-8844-B53E0C43A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796952" cy="731648"/>
          </a:xfrm>
        </p:spPr>
        <p:txBody>
          <a:bodyPr>
            <a:normAutofit/>
          </a:bodyPr>
          <a:lstStyle/>
          <a:p>
            <a:r>
              <a:rPr lang="en-US" dirty="0"/>
              <a:t>Representing Mathematical Expressions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07D8DC-8CFE-4772-BED2-526BD406D4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968136"/>
                <a:ext cx="9404723" cy="42802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Draw the tree and evaluate this expression: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[ /, [∗, 12, 4], 2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In infix notation: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(12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∗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4)/2=24</m:t>
                    </m:r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07D8DC-8CFE-4772-BED2-526BD406D4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968136"/>
                <a:ext cx="9404723" cy="4280263"/>
              </a:xfrm>
              <a:blipFill>
                <a:blip r:embed="rId2"/>
                <a:stretch>
                  <a:fillRect l="-583" t="-1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Oval 3">
            <a:extLst>
              <a:ext uri="{FF2B5EF4-FFF2-40B4-BE49-F238E27FC236}">
                <a16:creationId xmlns:a16="http://schemas.microsoft.com/office/drawing/2014/main" id="{252A4DD3-1980-4194-BA3E-6ADAEF545976}"/>
              </a:ext>
            </a:extLst>
          </p:cNvPr>
          <p:cNvSpPr/>
          <p:nvPr/>
        </p:nvSpPr>
        <p:spPr>
          <a:xfrm>
            <a:off x="6923983" y="3212791"/>
            <a:ext cx="513806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/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370C1A3-93F1-42A6-86CD-CFB4752C4009}"/>
              </a:ext>
            </a:extLst>
          </p:cNvPr>
          <p:cNvSpPr/>
          <p:nvPr/>
        </p:nvSpPr>
        <p:spPr>
          <a:xfrm>
            <a:off x="6291034" y="3853460"/>
            <a:ext cx="434760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*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015A89D-A581-43F9-B3AF-099A7AFBAEFC}"/>
              </a:ext>
            </a:extLst>
          </p:cNvPr>
          <p:cNvSpPr/>
          <p:nvPr/>
        </p:nvSpPr>
        <p:spPr>
          <a:xfrm>
            <a:off x="5826034" y="4407770"/>
            <a:ext cx="618709" cy="373236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BFB167-4887-4A5B-A272-3C0889B1C456}"/>
              </a:ext>
            </a:extLst>
          </p:cNvPr>
          <p:cNvSpPr/>
          <p:nvPr/>
        </p:nvSpPr>
        <p:spPr>
          <a:xfrm>
            <a:off x="7635923" y="3853460"/>
            <a:ext cx="434760" cy="29676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1AD48D7-F02C-4E20-BFC3-61F30577DEA9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 flipH="1">
            <a:off x="6508414" y="3466095"/>
            <a:ext cx="490814" cy="3873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00CB4E-654F-44DC-8B7F-7ECA73C3DD7D}"/>
              </a:ext>
            </a:extLst>
          </p:cNvPr>
          <p:cNvCxnSpPr>
            <a:cxnSpLocks/>
            <a:stCxn id="5" idx="3"/>
            <a:endCxn id="6" idx="0"/>
          </p:cNvCxnSpPr>
          <p:nvPr/>
        </p:nvCxnSpPr>
        <p:spPr>
          <a:xfrm flipH="1">
            <a:off x="6135389" y="4106764"/>
            <a:ext cx="219314" cy="3010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CB09751-762E-440E-80B7-C6BE89909475}"/>
              </a:ext>
            </a:extLst>
          </p:cNvPr>
          <p:cNvCxnSpPr>
            <a:cxnSpLocks/>
            <a:stCxn id="4" idx="5"/>
            <a:endCxn id="8" idx="0"/>
          </p:cNvCxnSpPr>
          <p:nvPr/>
        </p:nvCxnSpPr>
        <p:spPr>
          <a:xfrm>
            <a:off x="7362544" y="3466095"/>
            <a:ext cx="490759" cy="3873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0424C978-031C-4A69-871F-BE78CEE3ADBE}"/>
              </a:ext>
            </a:extLst>
          </p:cNvPr>
          <p:cNvSpPr/>
          <p:nvPr/>
        </p:nvSpPr>
        <p:spPr>
          <a:xfrm>
            <a:off x="6666710" y="4414656"/>
            <a:ext cx="434760" cy="38736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C8572E6-91E2-4119-8CD5-522133693FC7}"/>
              </a:ext>
            </a:extLst>
          </p:cNvPr>
          <p:cNvCxnSpPr>
            <a:cxnSpLocks/>
            <a:stCxn id="5" idx="5"/>
            <a:endCxn id="19" idx="0"/>
          </p:cNvCxnSpPr>
          <p:nvPr/>
        </p:nvCxnSpPr>
        <p:spPr>
          <a:xfrm>
            <a:off x="6662125" y="4106764"/>
            <a:ext cx="221965" cy="3078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56805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19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3A7A2EA-6944-F280-F623-0368F436F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1816" y="856997"/>
            <a:ext cx="12599484" cy="5407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FA9736-EAFF-5278-FFD2-35DDABCFC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Spanning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6C5EE2-DDC2-6148-23E2-C1118F8738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9396" y="1428749"/>
                <a:ext cx="7198680" cy="4835525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Some graphs are represented with a </a:t>
                </a:r>
                <a:r>
                  <a:rPr lang="en-US" b="1" dirty="0"/>
                  <a:t>cost</a:t>
                </a:r>
                <a:r>
                  <a:rPr lang="en-US" dirty="0"/>
                  <a:t> or </a:t>
                </a:r>
                <a:r>
                  <a:rPr lang="en-US" b="1" dirty="0"/>
                  <a:t>weight </a:t>
                </a:r>
                <a:r>
                  <a:rPr lang="en-US" dirty="0"/>
                  <a:t>for each edge.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We would like to figure out how to visit every vertex in the graph while minimizing the total cost.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are some problems this would help to solve?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 </a:t>
                </a:r>
                <a:r>
                  <a:rPr lang="en-US" b="1" dirty="0"/>
                  <a:t>minimum spanning tree</a:t>
                </a:r>
                <a:r>
                  <a:rPr lang="en-US" dirty="0"/>
                  <a:t> of a graph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is a spanning tree whose weight is no larger than any other spanning tree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.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There can be more than one minimum spanning tree for a given graph.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6C5EE2-DDC2-6148-23E2-C1118F8738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9396" y="1428749"/>
                <a:ext cx="7198680" cy="4835525"/>
              </a:xfrm>
              <a:blipFill>
                <a:blip r:embed="rId3"/>
                <a:stretch>
                  <a:fillRect l="-1056" t="-26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4791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4DECC-E38E-EF99-2041-35ACD292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E1BBB-9A78-F2A6-FF5E-8B7B528B7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31B4082-9DDD-B020-E674-87687DAF6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6" y="868462"/>
            <a:ext cx="11932605" cy="512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50817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A9736-EAFF-5278-FFD2-35DDABCFC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Prim's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C5EE2-DDC2-6148-23E2-C1118F873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1190243"/>
            <a:ext cx="5836604" cy="508317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Created in 1957 by Robert Prim.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 Pick a starting vertex in the graph and add it to the tree.</a:t>
            </a:r>
          </a:p>
          <a:p>
            <a:pPr marL="0" indent="0">
              <a:buNone/>
            </a:pPr>
            <a:r>
              <a:rPr lang="en-US" dirty="0"/>
              <a:t>2. For each vertex in the tree, find an edge in the graph with the smallest cost that leads to a vertex not yet in the tree. Add the new vertex to the tree. </a:t>
            </a:r>
          </a:p>
          <a:p>
            <a:pPr marL="0" indent="0">
              <a:buNone/>
            </a:pPr>
            <a:r>
              <a:rPr lang="en-US" dirty="0"/>
              <a:t>3. Continue with step 2 until every vertex in the graph has been added to the tree.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B5300FA-A1D0-7F61-0A8A-2E294DFA0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641" y="1190243"/>
            <a:ext cx="615315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03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AB75CEF-E244-4D3D-B22E-6C220962507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-</a:t>
                </a:r>
                <a:r>
                  <a:rPr lang="en-US" dirty="0" err="1"/>
                  <a:t>ary</a:t>
                </a:r>
                <a:r>
                  <a:rPr lang="en-US" dirty="0"/>
                  <a:t> Tree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AB75CEF-E244-4D3D-B22E-6C22096250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t="-13605" b="-129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19C71-C883-4648-B652-AEAB949543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578544"/>
                <a:ext cx="8127395" cy="4669856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The number of edges leaving each node is the branching factor. We can call this number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.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Full tree: All internal nodes have exactly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edges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is 2, we call it a binary tree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of this tree?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height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of this tree?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19C71-C883-4648-B652-AEAB949543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578544"/>
                <a:ext cx="8127395" cy="4669856"/>
              </a:xfrm>
              <a:blipFill>
                <a:blip r:embed="rId3"/>
                <a:stretch>
                  <a:fillRect l="-1560" t="-2981" b="-2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47444630-9923-433F-8361-1D2B2990E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4473" y="4311320"/>
            <a:ext cx="6317527" cy="234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48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A9736-EAFF-5278-FFD2-35DDABCFC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Prim's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C5EE2-DDC2-6148-23E2-C1118F873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1190243"/>
            <a:ext cx="5836604" cy="508317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Pick a starting vertex in the graph and add it to the tree.</a:t>
            </a:r>
          </a:p>
          <a:p>
            <a:pPr marL="0" indent="0">
              <a:buNone/>
            </a:pPr>
            <a:r>
              <a:rPr lang="en-US" dirty="0"/>
              <a:t>2. For each vertex in the tree, find an edge in the graph with the smallest cost that leads to a vertex not yet in the tree. Add the new vertex to the tree. </a:t>
            </a:r>
          </a:p>
          <a:p>
            <a:pPr marL="0" indent="0">
              <a:buNone/>
            </a:pPr>
            <a:r>
              <a:rPr lang="en-US" dirty="0"/>
              <a:t>3. Continue with step 2 until every vertex in the graph has been added to the tree.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B5300FA-A1D0-7F61-0A8A-2E294DFA0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641" y="1190243"/>
            <a:ext cx="6153150" cy="473392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C90F83E-2D47-1357-B0F6-0CD5C52A7D36}"/>
              </a:ext>
            </a:extLst>
          </p:cNvPr>
          <p:cNvSpPr/>
          <p:nvPr/>
        </p:nvSpPr>
        <p:spPr>
          <a:xfrm>
            <a:off x="6390894" y="4895977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CBD138-B1CE-297E-C48C-FD31947DB484}"/>
              </a:ext>
            </a:extLst>
          </p:cNvPr>
          <p:cNvCxnSpPr>
            <a:cxnSpLocks/>
          </p:cNvCxnSpPr>
          <p:nvPr/>
        </p:nvCxnSpPr>
        <p:spPr>
          <a:xfrm>
            <a:off x="6446520" y="3090609"/>
            <a:ext cx="320040" cy="17830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160E730-65CF-7252-DA07-4657C8BAAF54}"/>
              </a:ext>
            </a:extLst>
          </p:cNvPr>
          <p:cNvSpPr/>
          <p:nvPr/>
        </p:nvSpPr>
        <p:spPr>
          <a:xfrm>
            <a:off x="5915406" y="2288730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6CBEB51-8306-E5F5-F43E-66255A8A4DAA}"/>
              </a:ext>
            </a:extLst>
          </p:cNvPr>
          <p:cNvSpPr/>
          <p:nvPr/>
        </p:nvSpPr>
        <p:spPr>
          <a:xfrm>
            <a:off x="7523035" y="3343211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276823F-0036-933A-DAC8-C10E623D3157}"/>
              </a:ext>
            </a:extLst>
          </p:cNvPr>
          <p:cNvCxnSpPr>
            <a:cxnSpLocks/>
          </p:cNvCxnSpPr>
          <p:nvPr/>
        </p:nvCxnSpPr>
        <p:spPr>
          <a:xfrm>
            <a:off x="6666262" y="2977294"/>
            <a:ext cx="828484" cy="5631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12119419-6C22-90E6-1BCA-C4F16F372038}"/>
              </a:ext>
            </a:extLst>
          </p:cNvPr>
          <p:cNvSpPr/>
          <p:nvPr/>
        </p:nvSpPr>
        <p:spPr>
          <a:xfrm>
            <a:off x="8943213" y="5093350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EC529B8-DA7C-3A30-06E9-1FE45CD790D7}"/>
              </a:ext>
            </a:extLst>
          </p:cNvPr>
          <p:cNvCxnSpPr>
            <a:cxnSpLocks/>
          </p:cNvCxnSpPr>
          <p:nvPr/>
        </p:nvCxnSpPr>
        <p:spPr>
          <a:xfrm>
            <a:off x="7222331" y="5386388"/>
            <a:ext cx="1645444" cy="12144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6B86D98D-766A-D9FC-096B-A56835ADDC77}"/>
              </a:ext>
            </a:extLst>
          </p:cNvPr>
          <p:cNvSpPr/>
          <p:nvPr/>
        </p:nvSpPr>
        <p:spPr>
          <a:xfrm>
            <a:off x="9484741" y="3133185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6663FB5-DB17-C87D-3C1A-7B6C1CC421D1}"/>
              </a:ext>
            </a:extLst>
          </p:cNvPr>
          <p:cNvCxnSpPr>
            <a:cxnSpLocks/>
          </p:cNvCxnSpPr>
          <p:nvPr/>
        </p:nvCxnSpPr>
        <p:spPr>
          <a:xfrm flipV="1">
            <a:off x="9529763" y="3982149"/>
            <a:ext cx="290512" cy="107591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CDB8D242-F88D-57CF-BEDB-63EC3B801B54}"/>
              </a:ext>
            </a:extLst>
          </p:cNvPr>
          <p:cNvSpPr/>
          <p:nvPr/>
        </p:nvSpPr>
        <p:spPr>
          <a:xfrm>
            <a:off x="11257788" y="3783488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9C3FB57-C251-7A91-0351-516B0A896CEF}"/>
              </a:ext>
            </a:extLst>
          </p:cNvPr>
          <p:cNvCxnSpPr>
            <a:cxnSpLocks/>
          </p:cNvCxnSpPr>
          <p:nvPr/>
        </p:nvCxnSpPr>
        <p:spPr>
          <a:xfrm flipH="1" flipV="1">
            <a:off x="10280269" y="3731831"/>
            <a:ext cx="952452" cy="35201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4DAC5091-6EB5-85F7-7396-865822E2D8EC}"/>
              </a:ext>
            </a:extLst>
          </p:cNvPr>
          <p:cNvSpPr/>
          <p:nvPr/>
        </p:nvSpPr>
        <p:spPr>
          <a:xfrm>
            <a:off x="10807637" y="1135411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B6B6A38-C752-41C8-4EBF-CE3248CA0C5B}"/>
              </a:ext>
            </a:extLst>
          </p:cNvPr>
          <p:cNvCxnSpPr>
            <a:cxnSpLocks/>
          </p:cNvCxnSpPr>
          <p:nvPr/>
        </p:nvCxnSpPr>
        <p:spPr>
          <a:xfrm flipH="1" flipV="1">
            <a:off x="11327606" y="1973999"/>
            <a:ext cx="296800" cy="175783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FCDD2281-E22E-9D3C-DD4C-FD490777A6E2}"/>
              </a:ext>
            </a:extLst>
          </p:cNvPr>
          <p:cNvSpPr/>
          <p:nvPr/>
        </p:nvSpPr>
        <p:spPr>
          <a:xfrm>
            <a:off x="8235596" y="1231470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BC4E5F4-8FF3-0B81-69E2-350F33D3248E}"/>
              </a:ext>
            </a:extLst>
          </p:cNvPr>
          <p:cNvCxnSpPr>
            <a:cxnSpLocks/>
          </p:cNvCxnSpPr>
          <p:nvPr/>
        </p:nvCxnSpPr>
        <p:spPr>
          <a:xfrm flipV="1">
            <a:off x="8117681" y="2068225"/>
            <a:ext cx="414608" cy="123933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869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8" grpId="0" animBg="1"/>
      <p:bldP spid="24" grpId="0" animBg="1"/>
      <p:bldP spid="30" grpId="0" animBg="1"/>
      <p:bldP spid="34" grpId="0" animBg="1"/>
      <p:bldP spid="37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A9736-EAFF-5278-FFD2-35DDABCFC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Prim's Algorithm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B5300FA-A1D0-7F61-0A8A-2E294DFA0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641" y="1190243"/>
            <a:ext cx="6153150" cy="473392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C90F83E-2D47-1357-B0F6-0CD5C52A7D36}"/>
              </a:ext>
            </a:extLst>
          </p:cNvPr>
          <p:cNvSpPr/>
          <p:nvPr/>
        </p:nvSpPr>
        <p:spPr>
          <a:xfrm>
            <a:off x="6390894" y="4895977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CBD138-B1CE-297E-C48C-FD31947DB484}"/>
              </a:ext>
            </a:extLst>
          </p:cNvPr>
          <p:cNvCxnSpPr>
            <a:cxnSpLocks/>
          </p:cNvCxnSpPr>
          <p:nvPr/>
        </p:nvCxnSpPr>
        <p:spPr>
          <a:xfrm>
            <a:off x="6446520" y="3090609"/>
            <a:ext cx="320040" cy="17830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160E730-65CF-7252-DA07-4657C8BAAF54}"/>
              </a:ext>
            </a:extLst>
          </p:cNvPr>
          <p:cNvSpPr/>
          <p:nvPr/>
        </p:nvSpPr>
        <p:spPr>
          <a:xfrm>
            <a:off x="5915406" y="2288730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6CBEB51-8306-E5F5-F43E-66255A8A4DAA}"/>
              </a:ext>
            </a:extLst>
          </p:cNvPr>
          <p:cNvSpPr/>
          <p:nvPr/>
        </p:nvSpPr>
        <p:spPr>
          <a:xfrm>
            <a:off x="7523035" y="3343211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276823F-0036-933A-DAC8-C10E623D3157}"/>
              </a:ext>
            </a:extLst>
          </p:cNvPr>
          <p:cNvCxnSpPr>
            <a:cxnSpLocks/>
          </p:cNvCxnSpPr>
          <p:nvPr/>
        </p:nvCxnSpPr>
        <p:spPr>
          <a:xfrm>
            <a:off x="6666262" y="2977294"/>
            <a:ext cx="828484" cy="5631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12119419-6C22-90E6-1BCA-C4F16F372038}"/>
              </a:ext>
            </a:extLst>
          </p:cNvPr>
          <p:cNvSpPr/>
          <p:nvPr/>
        </p:nvSpPr>
        <p:spPr>
          <a:xfrm>
            <a:off x="8943213" y="5093350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EC529B8-DA7C-3A30-06E9-1FE45CD790D7}"/>
              </a:ext>
            </a:extLst>
          </p:cNvPr>
          <p:cNvCxnSpPr>
            <a:cxnSpLocks/>
          </p:cNvCxnSpPr>
          <p:nvPr/>
        </p:nvCxnSpPr>
        <p:spPr>
          <a:xfrm>
            <a:off x="7222331" y="5386388"/>
            <a:ext cx="1645444" cy="12144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6B86D98D-766A-D9FC-096B-A56835ADDC77}"/>
              </a:ext>
            </a:extLst>
          </p:cNvPr>
          <p:cNvSpPr/>
          <p:nvPr/>
        </p:nvSpPr>
        <p:spPr>
          <a:xfrm>
            <a:off x="9484741" y="3133185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6663FB5-DB17-C87D-3C1A-7B6C1CC421D1}"/>
              </a:ext>
            </a:extLst>
          </p:cNvPr>
          <p:cNvCxnSpPr>
            <a:cxnSpLocks/>
          </p:cNvCxnSpPr>
          <p:nvPr/>
        </p:nvCxnSpPr>
        <p:spPr>
          <a:xfrm flipV="1">
            <a:off x="9529763" y="3982149"/>
            <a:ext cx="290512" cy="107591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CDB8D242-F88D-57CF-BEDB-63EC3B801B54}"/>
              </a:ext>
            </a:extLst>
          </p:cNvPr>
          <p:cNvSpPr/>
          <p:nvPr/>
        </p:nvSpPr>
        <p:spPr>
          <a:xfrm>
            <a:off x="11257788" y="3783488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9C3FB57-C251-7A91-0351-516B0A896CEF}"/>
              </a:ext>
            </a:extLst>
          </p:cNvPr>
          <p:cNvCxnSpPr>
            <a:cxnSpLocks/>
          </p:cNvCxnSpPr>
          <p:nvPr/>
        </p:nvCxnSpPr>
        <p:spPr>
          <a:xfrm flipH="1" flipV="1">
            <a:off x="10280269" y="3731831"/>
            <a:ext cx="952452" cy="35201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4DAC5091-6EB5-85F7-7396-865822E2D8EC}"/>
              </a:ext>
            </a:extLst>
          </p:cNvPr>
          <p:cNvSpPr/>
          <p:nvPr/>
        </p:nvSpPr>
        <p:spPr>
          <a:xfrm>
            <a:off x="10807637" y="1135411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B6B6A38-C752-41C8-4EBF-CE3248CA0C5B}"/>
              </a:ext>
            </a:extLst>
          </p:cNvPr>
          <p:cNvCxnSpPr>
            <a:cxnSpLocks/>
          </p:cNvCxnSpPr>
          <p:nvPr/>
        </p:nvCxnSpPr>
        <p:spPr>
          <a:xfrm flipH="1" flipV="1">
            <a:off x="11327606" y="1973999"/>
            <a:ext cx="296800" cy="175783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FCDD2281-E22E-9D3C-DD4C-FD490777A6E2}"/>
              </a:ext>
            </a:extLst>
          </p:cNvPr>
          <p:cNvSpPr/>
          <p:nvPr/>
        </p:nvSpPr>
        <p:spPr>
          <a:xfrm>
            <a:off x="8235596" y="1231470"/>
            <a:ext cx="795528" cy="79552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BC4E5F4-8FF3-0B81-69E2-350F33D3248E}"/>
              </a:ext>
            </a:extLst>
          </p:cNvPr>
          <p:cNvCxnSpPr>
            <a:cxnSpLocks/>
          </p:cNvCxnSpPr>
          <p:nvPr/>
        </p:nvCxnSpPr>
        <p:spPr>
          <a:xfrm flipV="1">
            <a:off x="8117681" y="2068225"/>
            <a:ext cx="414608" cy="123933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491694A-A622-3340-5DDF-5C473B679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603" y="1294217"/>
            <a:ext cx="1389361" cy="49785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F13339-D830-FC9C-CA84-E05B18748FA3}"/>
              </a:ext>
            </a:extLst>
          </p:cNvPr>
          <p:cNvSpPr txBox="1"/>
          <p:nvPr/>
        </p:nvSpPr>
        <p:spPr>
          <a:xfrm>
            <a:off x="2981325" y="2288730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cost: 17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09EC07-B55F-AE2F-7F21-5EA4A0E922EB}"/>
              </a:ext>
            </a:extLst>
          </p:cNvPr>
          <p:cNvSpPr txBox="1"/>
          <p:nvPr/>
        </p:nvSpPr>
        <p:spPr>
          <a:xfrm>
            <a:off x="2981325" y="4400550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Order:</a:t>
            </a:r>
          </a:p>
          <a:p>
            <a:r>
              <a:rPr lang="en-US" dirty="0"/>
              <a:t>(</a:t>
            </a:r>
            <a:r>
              <a:rPr lang="en-US" dirty="0" err="1"/>
              <a:t>a,b</a:t>
            </a:r>
            <a:r>
              <a:rPr lang="en-US" dirty="0"/>
              <a:t>), (</a:t>
            </a:r>
            <a:r>
              <a:rPr lang="en-US" dirty="0" err="1"/>
              <a:t>b,c</a:t>
            </a:r>
            <a:r>
              <a:rPr lang="en-US" dirty="0"/>
              <a:t>), (</a:t>
            </a:r>
            <a:r>
              <a:rPr lang="en-US" dirty="0" err="1"/>
              <a:t>a,e</a:t>
            </a:r>
            <a:r>
              <a:rPr lang="en-US" dirty="0"/>
              <a:t>), (</a:t>
            </a:r>
            <a:r>
              <a:rPr lang="en-US" dirty="0" err="1"/>
              <a:t>e,f</a:t>
            </a:r>
            <a:r>
              <a:rPr lang="en-US" dirty="0"/>
              <a:t>),</a:t>
            </a:r>
          </a:p>
          <a:p>
            <a:r>
              <a:rPr lang="en-US" dirty="0"/>
              <a:t>(</a:t>
            </a:r>
            <a:r>
              <a:rPr lang="en-US" dirty="0" err="1"/>
              <a:t>f,g</a:t>
            </a:r>
            <a:r>
              <a:rPr lang="en-US" dirty="0"/>
              <a:t>), (</a:t>
            </a:r>
            <a:r>
              <a:rPr lang="en-US" dirty="0" err="1"/>
              <a:t>g,h</a:t>
            </a:r>
            <a:r>
              <a:rPr lang="en-US" dirty="0"/>
              <a:t>), (</a:t>
            </a:r>
            <a:r>
              <a:rPr lang="en-US" dirty="0" err="1"/>
              <a:t>c,d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155038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77108-821B-6345-BE85-FD7879272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D5C0C-1870-0AD5-563C-C9C8BC0C7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Exercises:</a:t>
            </a:r>
          </a:p>
          <a:p>
            <a:pPr marL="0" indent="0">
              <a:buNone/>
            </a:pPr>
            <a:r>
              <a:rPr lang="en-US" dirty="0"/>
              <a:t>14.6.1</a:t>
            </a:r>
          </a:p>
          <a:p>
            <a:pPr marL="0" indent="0">
              <a:buNone/>
            </a:pPr>
            <a:r>
              <a:rPr lang="en-US" dirty="0"/>
              <a:t>14.6.2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5EE613-D498-A767-3E72-76FAE4347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0"/>
            <a:ext cx="7772400" cy="48388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3270D2-9D90-ACD2-7100-37893B1EA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590150"/>
            <a:ext cx="7772400" cy="2917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14DBB7-5F14-A5EF-751E-1B3B54C1E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3112138"/>
            <a:ext cx="7772400" cy="26261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068555-26C5-5621-3061-6FBB929A38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9600" y="3612887"/>
            <a:ext cx="7772400" cy="1225930"/>
          </a:xfrm>
          <a:prstGeom prst="rect">
            <a:avLst/>
          </a:prstGeom>
        </p:spPr>
      </p:pic>
      <p:pic>
        <p:nvPicPr>
          <p:cNvPr id="1026" name="Picture 2" descr="Canvas print Batman - To the batcave | Fine Art Prints &amp; Wall Decorations">
            <a:extLst>
              <a:ext uri="{FF2B5EF4-FFF2-40B4-BE49-F238E27FC236}">
                <a16:creationId xmlns:a16="http://schemas.microsoft.com/office/drawing/2014/main" id="{7E026CF3-B31B-6B24-9781-E5B1396B4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38279"/>
            <a:ext cx="17145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920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77108-821B-6345-BE85-FD7879272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D5C0C-1870-0AD5-563C-C9C8BC0C7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Exercises:</a:t>
            </a:r>
          </a:p>
          <a:p>
            <a:pPr marL="0" indent="0">
              <a:buNone/>
            </a:pPr>
            <a:r>
              <a:rPr lang="en-US" dirty="0"/>
              <a:t>14.6.1</a:t>
            </a:r>
          </a:p>
          <a:p>
            <a:pPr marL="0" indent="0">
              <a:buNone/>
            </a:pPr>
            <a:r>
              <a:rPr lang="en-US" dirty="0"/>
              <a:t>14.6.2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110C2C-134D-4341-C422-515FF43AE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0"/>
            <a:ext cx="7772400" cy="47125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C111FF-044D-3EFB-7602-1EF6068D1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3157575"/>
            <a:ext cx="7772400" cy="35095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3EB990-51EE-D829-F225-2E4605114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4320549"/>
            <a:ext cx="7772400" cy="151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19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DE0F4-98DB-4604-8BC5-6C0581A71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E0651-AB18-4A02-A8AB-15F216EE0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Learn about finding paths in graphs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https://tinyurl.com/cse280-w12</a:t>
            </a:r>
          </a:p>
        </p:txBody>
      </p:sp>
    </p:spTree>
    <p:extLst>
      <p:ext uri="{BB962C8B-B14F-4D97-AF65-F5344CB8AC3E}">
        <p14:creationId xmlns:p14="http://schemas.microsoft.com/office/powerpoint/2010/main" val="270957390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86C10-D928-462C-A4C3-6AB3C71D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Search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1697B-3BBE-4C8D-AAF6-B5EE6B179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6870367" cy="4669856"/>
          </a:xfrm>
        </p:spPr>
        <p:txBody>
          <a:bodyPr>
            <a:normAutofit fontScale="92500"/>
          </a:bodyPr>
          <a:lstStyle/>
          <a:p>
            <a:r>
              <a:rPr lang="en-US" dirty="0"/>
              <a:t>Allows us to store a list of items in sorted order</a:t>
            </a:r>
          </a:p>
          <a:p>
            <a:r>
              <a:rPr lang="en-US" dirty="0"/>
              <a:t>Fast searching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Key at each node (k)</a:t>
            </a:r>
          </a:p>
          <a:p>
            <a:r>
              <a:rPr lang="en-US" dirty="0"/>
              <a:t>All keys in the left subtree are less than k</a:t>
            </a:r>
          </a:p>
          <a:p>
            <a:r>
              <a:rPr lang="en-US" dirty="0"/>
              <a:t>All keys in the right subtree are greater than k</a:t>
            </a:r>
          </a:p>
          <a:p>
            <a:endParaRPr lang="en-US" dirty="0"/>
          </a:p>
          <a:p>
            <a:r>
              <a:rPr lang="en-US" dirty="0"/>
              <a:t>The search time is cut in half after each step if the tree is balanced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DF02172-73CA-41E6-9E6B-F61E7135C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4350" y="1753961"/>
            <a:ext cx="26289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74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C7E30-67FB-4878-AEDC-746D561EA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BST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2F6C6A-3436-404A-B43C-653D24246E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How many items do we have to look at to find the number 1 in this list:</a:t>
                </a:r>
              </a:p>
              <a:p>
                <a:pPr marL="0" indent="0">
                  <a:buNone/>
                </a:pPr>
                <a:r>
                  <a:rPr lang="en-US" dirty="0"/>
                  <a:t>[5, 2, 3, 6, 8, 10, 7, 1]</a:t>
                </a:r>
              </a:p>
              <a:p>
                <a:r>
                  <a:rPr lang="en-US" dirty="0"/>
                  <a:t>Using Linear search</a:t>
                </a:r>
              </a:p>
              <a:p>
                <a:pPr lvl="1"/>
                <a:r>
                  <a:rPr lang="en-US" dirty="0"/>
                  <a:t>Takes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=8</m:t>
                    </m:r>
                  </m:oMath>
                </a14:m>
                <a:r>
                  <a:rPr lang="en-US" dirty="0"/>
                  <a:t> comparisions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r>
                  <a:rPr lang="en-US" dirty="0"/>
                  <a:t>Using Binary Search</a:t>
                </a:r>
              </a:p>
              <a:p>
                <a:pPr marL="0" indent="0">
                  <a:buNone/>
                </a:pPr>
                <a:r>
                  <a:rPr lang="en-US" dirty="0"/>
                  <a:t>Let's create a BST:</a:t>
                </a:r>
              </a:p>
              <a:p>
                <a:pPr marL="0" indent="0">
                  <a:buNone/>
                </a:pPr>
                <a:r>
                  <a:rPr lang="en-US" dirty="0">
                    <a:hlinkClick r:id="rId2"/>
                  </a:rPr>
                  <a:t>http://btv.melezinek.cz/binary-search-tree.html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What is the search cost to find 1?</a:t>
                </a:r>
              </a:p>
              <a:p>
                <a:pPr lvl="1"/>
                <a:r>
                  <a:rPr lang="en-US" dirty="0"/>
                  <a:t>3 comparisons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2F6C6A-3436-404A-B43C-653D24246E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3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7A082DE3-B89B-4352-92FF-5F1C80A51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3347" y="2535153"/>
            <a:ext cx="4846740" cy="296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06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C7E30-67FB-4878-AEDC-746D561EA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BST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2F6C6A-3436-404A-B43C-653D24246E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Create a BST for the names of the writers of the New Testament, using alphabetical order:</a:t>
                </a:r>
              </a:p>
              <a:p>
                <a:pPr marL="0" indent="0">
                  <a:buNone/>
                </a:pPr>
                <a:r>
                  <a:rPr lang="en-US" i="1" dirty="0" err="1"/>
                  <a:t>matthew</a:t>
                </a:r>
                <a:r>
                  <a:rPr lang="en-US" i="1" dirty="0"/>
                  <a:t> mark </a:t>
                </a:r>
                <a:r>
                  <a:rPr lang="en-US" i="1" dirty="0" err="1"/>
                  <a:t>luke</a:t>
                </a:r>
                <a:r>
                  <a:rPr lang="en-US" i="1" dirty="0"/>
                  <a:t> john peter </a:t>
                </a:r>
                <a:r>
                  <a:rPr lang="en-US" i="1" dirty="0" err="1"/>
                  <a:t>james</a:t>
                </a:r>
                <a:r>
                  <a:rPr lang="en-US" i="1" dirty="0"/>
                  <a:t> </a:t>
                </a:r>
                <a:r>
                  <a:rPr lang="en-US" i="1" dirty="0" err="1"/>
                  <a:t>paul</a:t>
                </a:r>
                <a:r>
                  <a:rPr lang="en-US" i="1" dirty="0"/>
                  <a:t> </a:t>
                </a:r>
                <a:r>
                  <a:rPr lang="en-US" i="1" dirty="0" err="1"/>
                  <a:t>jude</a:t>
                </a:r>
                <a:endParaRPr lang="en-US" i="1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height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of this tree?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search cost to find "</a:t>
                </a:r>
                <a:r>
                  <a:rPr lang="en-US" dirty="0" err="1"/>
                  <a:t>james</a:t>
                </a:r>
                <a:r>
                  <a:rPr lang="en-US" dirty="0"/>
                  <a:t>"?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2F6C6A-3436-404A-B43C-653D24246E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13" t="-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6" name="Group 95">
            <a:extLst>
              <a:ext uri="{FF2B5EF4-FFF2-40B4-BE49-F238E27FC236}">
                <a16:creationId xmlns:a16="http://schemas.microsoft.com/office/drawing/2014/main" id="{0ED9FF37-802A-4076-9533-DE783892464F}"/>
              </a:ext>
            </a:extLst>
          </p:cNvPr>
          <p:cNvGrpSpPr/>
          <p:nvPr/>
        </p:nvGrpSpPr>
        <p:grpSpPr>
          <a:xfrm>
            <a:off x="6744570" y="2350629"/>
            <a:ext cx="4515808" cy="3125686"/>
            <a:chOff x="5840002" y="2359350"/>
            <a:chExt cx="4515808" cy="312568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A606079-8A9F-4D11-AF85-3AB9F03C791C}"/>
                </a:ext>
              </a:extLst>
            </p:cNvPr>
            <p:cNvSpPr/>
            <p:nvPr/>
          </p:nvSpPr>
          <p:spPr>
            <a:xfrm>
              <a:off x="8412480" y="2359350"/>
              <a:ext cx="1132114" cy="497189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Matthew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EB2AA1D-0288-44B3-AA98-0055AEA8D027}"/>
                </a:ext>
              </a:extLst>
            </p:cNvPr>
            <p:cNvSpPr/>
            <p:nvPr/>
          </p:nvSpPr>
          <p:spPr>
            <a:xfrm>
              <a:off x="7645350" y="3095581"/>
              <a:ext cx="957944" cy="497189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Mark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3376054-3B13-4695-A816-AC4445837AA3}"/>
                </a:ext>
              </a:extLst>
            </p:cNvPr>
            <p:cNvSpPr/>
            <p:nvPr/>
          </p:nvSpPr>
          <p:spPr>
            <a:xfrm>
              <a:off x="7056998" y="3702711"/>
              <a:ext cx="957944" cy="497189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Luke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D78F194-89DD-4232-B85B-09E5C3024EE7}"/>
                </a:ext>
              </a:extLst>
            </p:cNvPr>
            <p:cNvSpPr/>
            <p:nvPr/>
          </p:nvSpPr>
          <p:spPr>
            <a:xfrm>
              <a:off x="6389118" y="4309841"/>
              <a:ext cx="957944" cy="497189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John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D0776BC-2A20-43F2-A3FC-18BB7326C3A1}"/>
                </a:ext>
              </a:extLst>
            </p:cNvPr>
            <p:cNvSpPr/>
            <p:nvPr/>
          </p:nvSpPr>
          <p:spPr>
            <a:xfrm>
              <a:off x="9397866" y="3108675"/>
              <a:ext cx="957944" cy="497189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Peter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9D1F9F1-407D-4B8D-9174-D7E8BFBCF230}"/>
                </a:ext>
              </a:extLst>
            </p:cNvPr>
            <p:cNvSpPr/>
            <p:nvPr/>
          </p:nvSpPr>
          <p:spPr>
            <a:xfrm>
              <a:off x="5840002" y="4987847"/>
              <a:ext cx="957944" cy="497189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James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575C75A-D509-489B-8042-AF66FF489E68}"/>
                </a:ext>
              </a:extLst>
            </p:cNvPr>
            <p:cNvSpPr/>
            <p:nvPr/>
          </p:nvSpPr>
          <p:spPr>
            <a:xfrm>
              <a:off x="8899828" y="3752867"/>
              <a:ext cx="957944" cy="497189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Paul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273C162-40A1-4014-AFC3-65D11764DD71}"/>
                </a:ext>
              </a:extLst>
            </p:cNvPr>
            <p:cNvSpPr/>
            <p:nvPr/>
          </p:nvSpPr>
          <p:spPr>
            <a:xfrm>
              <a:off x="6986983" y="4987847"/>
              <a:ext cx="957944" cy="497189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Jude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7BADF59-E381-43F8-839F-82E35972F3FD}"/>
                </a:ext>
              </a:extLst>
            </p:cNvPr>
            <p:cNvCxnSpPr>
              <a:cxnSpLocks/>
              <a:stCxn id="8" idx="3"/>
              <a:endCxn id="9" idx="0"/>
            </p:cNvCxnSpPr>
            <p:nvPr/>
          </p:nvCxnSpPr>
          <p:spPr>
            <a:xfrm flipH="1">
              <a:off x="8124322" y="2783727"/>
              <a:ext cx="453952" cy="3118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F5044BF-12FD-4607-A69C-840B74A0D379}"/>
                </a:ext>
              </a:extLst>
            </p:cNvPr>
            <p:cNvCxnSpPr>
              <a:cxnSpLocks/>
              <a:stCxn id="9" idx="3"/>
              <a:endCxn id="10" idx="0"/>
            </p:cNvCxnSpPr>
            <p:nvPr/>
          </p:nvCxnSpPr>
          <p:spPr>
            <a:xfrm flipH="1">
              <a:off x="7535970" y="3519958"/>
              <a:ext cx="249668" cy="1827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3ADE5E8-FBED-473D-904B-D13B63F4827B}"/>
                </a:ext>
              </a:extLst>
            </p:cNvPr>
            <p:cNvCxnSpPr>
              <a:cxnSpLocks/>
              <a:stCxn id="10" idx="3"/>
              <a:endCxn id="11" idx="0"/>
            </p:cNvCxnSpPr>
            <p:nvPr/>
          </p:nvCxnSpPr>
          <p:spPr>
            <a:xfrm flipH="1">
              <a:off x="6868090" y="4127088"/>
              <a:ext cx="329196" cy="1827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01088F2-993E-4D8F-834F-C4DA4818B807}"/>
                </a:ext>
              </a:extLst>
            </p:cNvPr>
            <p:cNvCxnSpPr>
              <a:cxnSpLocks/>
              <a:stCxn id="11" idx="3"/>
              <a:endCxn id="13" idx="0"/>
            </p:cNvCxnSpPr>
            <p:nvPr/>
          </p:nvCxnSpPr>
          <p:spPr>
            <a:xfrm flipH="1">
              <a:off x="6318974" y="4734218"/>
              <a:ext cx="210432" cy="25362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4037BAD-5237-47D2-8A09-A36995D6B2C3}"/>
                </a:ext>
              </a:extLst>
            </p:cNvPr>
            <p:cNvCxnSpPr>
              <a:cxnSpLocks/>
              <a:stCxn id="11" idx="5"/>
              <a:endCxn id="15" idx="0"/>
            </p:cNvCxnSpPr>
            <p:nvPr/>
          </p:nvCxnSpPr>
          <p:spPr>
            <a:xfrm>
              <a:off x="7206774" y="4734218"/>
              <a:ext cx="259181" cy="25362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E8FB756-CEF0-4A15-932E-7DFDBABB2FEA}"/>
                </a:ext>
              </a:extLst>
            </p:cNvPr>
            <p:cNvCxnSpPr>
              <a:cxnSpLocks/>
              <a:stCxn id="8" idx="5"/>
              <a:endCxn id="12" idx="0"/>
            </p:cNvCxnSpPr>
            <p:nvPr/>
          </p:nvCxnSpPr>
          <p:spPr>
            <a:xfrm>
              <a:off x="9378800" y="2783727"/>
              <a:ext cx="498038" cy="32494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08A5807-706E-4500-BDA8-B1C2BA34E5EC}"/>
                </a:ext>
              </a:extLst>
            </p:cNvPr>
            <p:cNvCxnSpPr>
              <a:cxnSpLocks/>
              <a:stCxn id="12" idx="3"/>
              <a:endCxn id="14" idx="0"/>
            </p:cNvCxnSpPr>
            <p:nvPr/>
          </p:nvCxnSpPr>
          <p:spPr>
            <a:xfrm flipH="1">
              <a:off x="9378800" y="3533052"/>
              <a:ext cx="159354" cy="219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</p:spTree>
    <p:extLst>
      <p:ext uri="{BB962C8B-B14F-4D97-AF65-F5344CB8AC3E}">
        <p14:creationId xmlns:p14="http://schemas.microsoft.com/office/powerpoint/2010/main" val="4057839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C7E30-67FB-4878-AEDC-746D561EA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BST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2F6C6A-3436-404A-B43C-653D24246E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Create a BST for the names of the writes of the New Testament, using alphabetical order:</a:t>
                </a:r>
              </a:p>
              <a:p>
                <a:pPr marL="0" indent="0">
                  <a:buNone/>
                </a:pPr>
                <a:r>
                  <a:rPr lang="en-US" i="1" dirty="0" err="1"/>
                  <a:t>matthew</a:t>
                </a:r>
                <a:r>
                  <a:rPr lang="en-US" i="1" dirty="0"/>
                  <a:t> mark </a:t>
                </a:r>
                <a:r>
                  <a:rPr lang="en-US" i="1" dirty="0" err="1"/>
                  <a:t>luke</a:t>
                </a:r>
                <a:r>
                  <a:rPr lang="en-US" i="1" dirty="0"/>
                  <a:t> john peter </a:t>
                </a:r>
                <a:r>
                  <a:rPr lang="en-US" i="1" dirty="0" err="1"/>
                  <a:t>james</a:t>
                </a:r>
                <a:r>
                  <a:rPr lang="en-US" i="1" dirty="0"/>
                  <a:t> </a:t>
                </a:r>
                <a:r>
                  <a:rPr lang="en-US" i="1" dirty="0" err="1"/>
                  <a:t>paul</a:t>
                </a:r>
                <a:r>
                  <a:rPr lang="en-US" i="1" dirty="0"/>
                  <a:t> </a:t>
                </a:r>
                <a:r>
                  <a:rPr lang="en-US" i="1" dirty="0" err="1"/>
                  <a:t>jude</a:t>
                </a:r>
                <a:endParaRPr lang="en-US" i="1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height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of this tree?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Is this tree balanced?</a:t>
                </a:r>
              </a:p>
              <a:p>
                <a:pPr marL="0" indent="0">
                  <a:buNone/>
                </a:pPr>
                <a:r>
                  <a:rPr lang="en-US" dirty="0"/>
                  <a:t>Full?</a:t>
                </a:r>
              </a:p>
              <a:p>
                <a:pPr marL="0" indent="0">
                  <a:buNone/>
                </a:pPr>
                <a:r>
                  <a:rPr lang="en-US" dirty="0"/>
                  <a:t>Complete?</a:t>
                </a:r>
              </a:p>
              <a:p>
                <a:pPr marL="0" indent="0">
                  <a:buNone/>
                </a:pPr>
                <a:r>
                  <a:rPr lang="en-US" dirty="0"/>
                  <a:t>Perfect?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2F6C6A-3436-404A-B43C-653D24246E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907" r="-3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Oval 7">
            <a:extLst>
              <a:ext uri="{FF2B5EF4-FFF2-40B4-BE49-F238E27FC236}">
                <a16:creationId xmlns:a16="http://schemas.microsoft.com/office/drawing/2014/main" id="{BA606079-8A9F-4D11-AF85-3AB9F03C791C}"/>
              </a:ext>
            </a:extLst>
          </p:cNvPr>
          <p:cNvSpPr/>
          <p:nvPr/>
        </p:nvSpPr>
        <p:spPr>
          <a:xfrm>
            <a:off x="9741213" y="2330775"/>
            <a:ext cx="1132114" cy="4971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Matthew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B2AA1D-0288-44B3-AA98-0055AEA8D027}"/>
              </a:ext>
            </a:extLst>
          </p:cNvPr>
          <p:cNvSpPr/>
          <p:nvPr/>
        </p:nvSpPr>
        <p:spPr>
          <a:xfrm>
            <a:off x="8974083" y="3067006"/>
            <a:ext cx="957944" cy="4971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Mark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376054-3B13-4695-A816-AC4445837AA3}"/>
              </a:ext>
            </a:extLst>
          </p:cNvPr>
          <p:cNvSpPr/>
          <p:nvPr/>
        </p:nvSpPr>
        <p:spPr>
          <a:xfrm>
            <a:off x="8385731" y="3674136"/>
            <a:ext cx="957944" cy="4971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Luke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D78F194-89DD-4232-B85B-09E5C3024EE7}"/>
              </a:ext>
            </a:extLst>
          </p:cNvPr>
          <p:cNvSpPr/>
          <p:nvPr/>
        </p:nvSpPr>
        <p:spPr>
          <a:xfrm>
            <a:off x="7717851" y="4281266"/>
            <a:ext cx="957944" cy="4971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John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0776BC-2A20-43F2-A3FC-18BB7326C3A1}"/>
              </a:ext>
            </a:extLst>
          </p:cNvPr>
          <p:cNvSpPr/>
          <p:nvPr/>
        </p:nvSpPr>
        <p:spPr>
          <a:xfrm>
            <a:off x="10726599" y="3080100"/>
            <a:ext cx="957944" cy="4971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Peter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9D1F9F1-407D-4B8D-9174-D7E8BFBCF230}"/>
              </a:ext>
            </a:extLst>
          </p:cNvPr>
          <p:cNvSpPr/>
          <p:nvPr/>
        </p:nvSpPr>
        <p:spPr>
          <a:xfrm>
            <a:off x="7168735" y="4959272"/>
            <a:ext cx="957944" cy="4971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James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575C75A-D509-489B-8042-AF66FF489E68}"/>
              </a:ext>
            </a:extLst>
          </p:cNvPr>
          <p:cNvSpPr/>
          <p:nvPr/>
        </p:nvSpPr>
        <p:spPr>
          <a:xfrm>
            <a:off x="10228561" y="3724292"/>
            <a:ext cx="957944" cy="4971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Paul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273C162-40A1-4014-AFC3-65D11764DD71}"/>
              </a:ext>
            </a:extLst>
          </p:cNvPr>
          <p:cNvSpPr/>
          <p:nvPr/>
        </p:nvSpPr>
        <p:spPr>
          <a:xfrm>
            <a:off x="8315716" y="4959272"/>
            <a:ext cx="957944" cy="4971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Jude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7BADF59-E381-43F8-839F-82E35972F3FD}"/>
              </a:ext>
            </a:extLst>
          </p:cNvPr>
          <p:cNvCxnSpPr>
            <a:cxnSpLocks/>
            <a:stCxn id="8" idx="3"/>
            <a:endCxn id="9" idx="0"/>
          </p:cNvCxnSpPr>
          <p:nvPr/>
        </p:nvCxnSpPr>
        <p:spPr>
          <a:xfrm flipH="1">
            <a:off x="9453055" y="2755152"/>
            <a:ext cx="453952" cy="311854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F5044BF-12FD-4607-A69C-840B74A0D379}"/>
              </a:ext>
            </a:extLst>
          </p:cNvPr>
          <p:cNvCxnSpPr>
            <a:cxnSpLocks/>
            <a:stCxn id="9" idx="3"/>
            <a:endCxn id="10" idx="0"/>
          </p:cNvCxnSpPr>
          <p:nvPr/>
        </p:nvCxnSpPr>
        <p:spPr>
          <a:xfrm flipH="1">
            <a:off x="8864703" y="3491383"/>
            <a:ext cx="249668" cy="182753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3ADE5E8-FBED-473D-904B-D13B63F4827B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>
          <a:xfrm flipH="1">
            <a:off x="8196823" y="4098513"/>
            <a:ext cx="329196" cy="182753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1088F2-993E-4D8F-834F-C4DA4818B807}"/>
              </a:ext>
            </a:extLst>
          </p:cNvPr>
          <p:cNvCxnSpPr>
            <a:cxnSpLocks/>
            <a:stCxn id="11" idx="3"/>
            <a:endCxn id="13" idx="0"/>
          </p:cNvCxnSpPr>
          <p:nvPr/>
        </p:nvCxnSpPr>
        <p:spPr>
          <a:xfrm flipH="1">
            <a:off x="7647707" y="4705643"/>
            <a:ext cx="210432" cy="253629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4037BAD-5237-47D2-8A09-A36995D6B2C3}"/>
              </a:ext>
            </a:extLst>
          </p:cNvPr>
          <p:cNvCxnSpPr>
            <a:cxnSpLocks/>
            <a:stCxn id="11" idx="5"/>
            <a:endCxn id="15" idx="0"/>
          </p:cNvCxnSpPr>
          <p:nvPr/>
        </p:nvCxnSpPr>
        <p:spPr>
          <a:xfrm>
            <a:off x="8535507" y="4705643"/>
            <a:ext cx="259181" cy="253629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E8FB756-CEF0-4A15-932E-7DFDBABB2FEA}"/>
              </a:ext>
            </a:extLst>
          </p:cNvPr>
          <p:cNvCxnSpPr>
            <a:cxnSpLocks/>
            <a:stCxn id="8" idx="5"/>
            <a:endCxn id="12" idx="0"/>
          </p:cNvCxnSpPr>
          <p:nvPr/>
        </p:nvCxnSpPr>
        <p:spPr>
          <a:xfrm>
            <a:off x="10707533" y="2755152"/>
            <a:ext cx="498038" cy="324948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08A5807-706E-4500-BDA8-B1C2BA34E5EC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 flipH="1">
            <a:off x="10707533" y="3504477"/>
            <a:ext cx="159354" cy="219815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D2FD003D-09A3-43E3-9332-A4A9BE242F37}"/>
              </a:ext>
            </a:extLst>
          </p:cNvPr>
          <p:cNvSpPr/>
          <p:nvPr/>
        </p:nvSpPr>
        <p:spPr>
          <a:xfrm>
            <a:off x="3421875" y="3658484"/>
            <a:ext cx="3711788" cy="2983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Balanced: All leaves are within one level</a:t>
            </a:r>
          </a:p>
          <a:p>
            <a:endParaRPr lang="en-US" dirty="0"/>
          </a:p>
          <a:p>
            <a:r>
              <a:rPr lang="en-US" dirty="0"/>
              <a:t>Full: Every node has 2 or 0 links</a:t>
            </a:r>
          </a:p>
          <a:p>
            <a:endParaRPr lang="en-US" dirty="0"/>
          </a:p>
          <a:p>
            <a:r>
              <a:rPr lang="en-US" dirty="0"/>
              <a:t>Complete: Nodes with only one leaf have that leaf to the left</a:t>
            </a:r>
          </a:p>
          <a:p>
            <a:endParaRPr lang="en-US" dirty="0"/>
          </a:p>
          <a:p>
            <a:r>
              <a:rPr lang="en-US" dirty="0"/>
              <a:t>Perfect: Every node has two children except the leaf nodes. All nodes are at the same level.</a:t>
            </a:r>
          </a:p>
        </p:txBody>
      </p:sp>
    </p:spTree>
    <p:extLst>
      <p:ext uri="{BB962C8B-B14F-4D97-AF65-F5344CB8AC3E}">
        <p14:creationId xmlns:p14="http://schemas.microsoft.com/office/powerpoint/2010/main" val="62857084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Which Tre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Which Tree?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B29EDB-C341-4511-98BB-B8962D7A9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1" y="1578544"/>
            <a:ext cx="5598916" cy="4669856"/>
          </a:xfrm>
        </p:spPr>
        <p:txBody>
          <a:bodyPr/>
          <a:lstStyle/>
          <a:p>
            <a:pPr marL="0" indent="0" algn="l">
              <a:buNone/>
            </a:pPr>
            <a:r>
              <a:rPr lang="en-US" sz="2000" dirty="0"/>
              <a:t>To the right, is a representation of a tree. It follows a certain set of rules. Which of these representations is the binary tree rooted at m?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26" name="{m,{a,{b,d},{f},{q,{p,{s,r,z}}}}}…"/>
          <p:cNvSpPr txBox="1"/>
          <p:nvPr/>
        </p:nvSpPr>
        <p:spPr>
          <a:xfrm>
            <a:off x="980271" y="4472603"/>
            <a:ext cx="7693466" cy="1303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marL="482185" indent="-482185">
              <a:buSzPct val="100000"/>
              <a:buAutoNum type="alphaUcPeriod"/>
            </a:pP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sz="2000" dirty="0">
                <a:latin typeface="Consolas" panose="020B0609020204030204" pitchFamily="49" charset="0"/>
              </a:rPr>
              <a:t>m,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a,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b,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f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q,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p,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s,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r,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z</a:t>
            </a:r>
            <a:r>
              <a:rPr lang="en-US" sz="2000" dirty="0">
                <a:latin typeface="Consolas" panose="020B0609020204030204" pitchFamily="49" charset="0"/>
              </a:rPr>
              <a:t>]]]]]</a:t>
            </a:r>
            <a:endParaRPr sz="2000" dirty="0">
              <a:latin typeface="Consolas" panose="020B0609020204030204" pitchFamily="49" charset="0"/>
            </a:endParaRPr>
          </a:p>
          <a:p>
            <a:pPr marL="482185" indent="-482185">
              <a:buSzPct val="100000"/>
              <a:buAutoNum type="alphaUcPeriod"/>
            </a:pP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sz="2000" dirty="0">
                <a:latin typeface="Consolas" panose="020B0609020204030204" pitchFamily="49" charset="0"/>
              </a:rPr>
              <a:t>m,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b,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d,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a,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f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q,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p,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s,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r,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z</a:t>
            </a:r>
            <a:r>
              <a:rPr lang="en-US" sz="2000" dirty="0">
                <a:latin typeface="Consolas" panose="020B0609020204030204" pitchFamily="49" charset="0"/>
              </a:rPr>
              <a:t>]]</a:t>
            </a:r>
            <a:endParaRPr sz="2000" dirty="0">
              <a:latin typeface="Consolas" panose="020B0609020204030204" pitchFamily="49" charset="0"/>
            </a:endParaRPr>
          </a:p>
          <a:p>
            <a:pPr marL="482185" indent="-482185">
              <a:buSzPct val="100000"/>
              <a:buAutoNum type="alphaUcPeriod"/>
            </a:pP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sz="2000" dirty="0">
                <a:latin typeface="Consolas" panose="020B0609020204030204" pitchFamily="49" charset="0"/>
              </a:rPr>
              <a:t>m,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b,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a,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d,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f</a:t>
            </a:r>
            <a:r>
              <a:rPr lang="en-US" sz="2000" dirty="0">
                <a:latin typeface="Consolas" panose="020B0609020204030204" pitchFamily="49" charset="0"/>
              </a:rPr>
              <a:t>]]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sz="2000" dirty="0">
                <a:latin typeface="Consolas" panose="020B0609020204030204" pitchFamily="49" charset="0"/>
              </a:rPr>
              <a:t>q,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p,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s,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r,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z</a:t>
            </a:r>
            <a:r>
              <a:rPr lang="en-US" sz="2000" dirty="0">
                <a:latin typeface="Consolas" panose="020B0609020204030204" pitchFamily="49" charset="0"/>
              </a:rPr>
              <a:t>]]]</a:t>
            </a:r>
            <a:endParaRPr sz="2000" dirty="0">
              <a:latin typeface="Consolas" panose="020B0609020204030204" pitchFamily="49" charset="0"/>
            </a:endParaRPr>
          </a:p>
          <a:p>
            <a:pPr marL="482185" indent="-482185">
              <a:buSzPct val="100000"/>
              <a:buAutoNum type="alphaUcPeriod"/>
            </a:pP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sz="2000" dirty="0">
                <a:latin typeface="Consolas" panose="020B0609020204030204" pitchFamily="49" charset="0"/>
              </a:rPr>
              <a:t>m,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q,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p,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r,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s,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z</a:t>
            </a:r>
            <a:r>
              <a:rPr lang="en-US" sz="2000" dirty="0">
                <a:latin typeface="Consolas" panose="020B0609020204030204" pitchFamily="49" charset="0"/>
              </a:rPr>
              <a:t>]]]]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f,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a,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d,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b</a:t>
            </a:r>
            <a:r>
              <a:rPr lang="en-US" sz="2000" dirty="0">
                <a:latin typeface="Consolas" panose="020B0609020204030204" pitchFamily="49" charset="0"/>
              </a:rPr>
              <a:t>]]]</a:t>
            </a:r>
            <a:endParaRPr sz="2000" dirty="0">
              <a:latin typeface="Consolas" panose="020B0609020204030204" pitchFamily="49" charset="0"/>
            </a:endParaRPr>
          </a:p>
        </p:txBody>
      </p:sp>
      <p:pic>
        <p:nvPicPr>
          <p:cNvPr id="13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617" y="1445624"/>
            <a:ext cx="4990082" cy="27133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31058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33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977B7-BB22-12F8-44AC-E61F3CD1D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8BE8C-6432-B980-06DF-3B04899B4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86183" cy="43513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Free Tree</a:t>
            </a:r>
          </a:p>
          <a:p>
            <a:pPr marL="0" indent="0">
              <a:buNone/>
            </a:pPr>
            <a:r>
              <a:rPr lang="en-US" b="1" dirty="0"/>
              <a:t>Rooted Tree</a:t>
            </a:r>
          </a:p>
          <a:p>
            <a:pPr marL="0" indent="0">
              <a:buNone/>
            </a:pPr>
            <a:r>
              <a:rPr lang="en-US" b="1" dirty="0"/>
              <a:t>Root</a:t>
            </a:r>
          </a:p>
          <a:p>
            <a:pPr marL="0" indent="0">
              <a:buNone/>
            </a:pPr>
            <a:r>
              <a:rPr lang="en-US" b="1" dirty="0"/>
              <a:t>Level</a:t>
            </a:r>
          </a:p>
          <a:p>
            <a:pPr marL="0" indent="0">
              <a:buNone/>
            </a:pPr>
            <a:r>
              <a:rPr lang="en-US" b="1" dirty="0"/>
              <a:t>Height</a:t>
            </a:r>
          </a:p>
          <a:p>
            <a:pPr marL="0" indent="0">
              <a:buNone/>
            </a:pPr>
            <a:r>
              <a:rPr lang="en-US" b="1" dirty="0"/>
              <a:t>Parent</a:t>
            </a:r>
          </a:p>
          <a:p>
            <a:pPr marL="0" indent="0">
              <a:buNone/>
            </a:pPr>
            <a:r>
              <a:rPr lang="en-US" b="1" dirty="0"/>
              <a:t>Child</a:t>
            </a:r>
          </a:p>
          <a:p>
            <a:pPr marL="0" indent="0">
              <a:buNone/>
            </a:pPr>
            <a:r>
              <a:rPr lang="en-US" b="1" dirty="0"/>
              <a:t>Ancestor</a:t>
            </a:r>
          </a:p>
          <a:p>
            <a:pPr marL="0" indent="0">
              <a:buNone/>
            </a:pPr>
            <a:r>
              <a:rPr lang="en-US" b="1" dirty="0"/>
              <a:t>Descendant</a:t>
            </a:r>
          </a:p>
          <a:p>
            <a:pPr marL="0" indent="0">
              <a:buNone/>
            </a:pPr>
            <a:r>
              <a:rPr lang="en-US" b="1" dirty="0"/>
              <a:t>Leaf</a:t>
            </a:r>
          </a:p>
          <a:p>
            <a:pPr marL="0" indent="0">
              <a:buNone/>
            </a:pPr>
            <a:r>
              <a:rPr lang="en-US" b="1" dirty="0"/>
              <a:t>Internal vertex</a:t>
            </a:r>
          </a:p>
          <a:p>
            <a:pPr marL="0" indent="0">
              <a:buNone/>
            </a:pPr>
            <a:r>
              <a:rPr lang="en-US" b="1" dirty="0"/>
              <a:t>Sibling</a:t>
            </a:r>
          </a:p>
          <a:p>
            <a:pPr marL="0" indent="0">
              <a:buNone/>
            </a:pPr>
            <a:r>
              <a:rPr lang="en-US" b="1" dirty="0"/>
              <a:t>Subtree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C00B0DC1-7716-3315-1BF7-44B5C3618B9C}"/>
              </a:ext>
            </a:extLst>
          </p:cNvPr>
          <p:cNvGrpSpPr/>
          <p:nvPr/>
        </p:nvGrpSpPr>
        <p:grpSpPr>
          <a:xfrm>
            <a:off x="8121961" y="2090447"/>
            <a:ext cx="3159914" cy="1661674"/>
            <a:chOff x="5604543" y="1155940"/>
            <a:chExt cx="3159914" cy="16616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09E989D-1D16-452F-5F04-14DF79D2CE96}"/>
                </a:ext>
              </a:extLst>
            </p:cNvPr>
            <p:cNvSpPr/>
            <p:nvPr/>
          </p:nvSpPr>
          <p:spPr>
            <a:xfrm>
              <a:off x="7000096" y="1801353"/>
              <a:ext cx="368808" cy="356615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a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14376DC-190B-DEE5-BB51-F4F3B9520357}"/>
                </a:ext>
              </a:extLst>
            </p:cNvPr>
            <p:cNvSpPr/>
            <p:nvPr/>
          </p:nvSpPr>
          <p:spPr>
            <a:xfrm>
              <a:off x="6316491" y="2460999"/>
              <a:ext cx="368808" cy="356615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d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DA6279D-479B-658A-10C4-493C18EBC1E9}"/>
                </a:ext>
              </a:extLst>
            </p:cNvPr>
            <p:cNvSpPr/>
            <p:nvPr/>
          </p:nvSpPr>
          <p:spPr>
            <a:xfrm>
              <a:off x="5604543" y="1800399"/>
              <a:ext cx="368808" cy="356615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c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D94A977-288F-8501-8190-885AB471E70C}"/>
                </a:ext>
              </a:extLst>
            </p:cNvPr>
            <p:cNvSpPr/>
            <p:nvPr/>
          </p:nvSpPr>
          <p:spPr>
            <a:xfrm>
              <a:off x="6316491" y="1800400"/>
              <a:ext cx="368808" cy="356615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b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49990BF-D6E0-2F98-A51D-352861C01417}"/>
                </a:ext>
              </a:extLst>
            </p:cNvPr>
            <p:cNvSpPr/>
            <p:nvPr/>
          </p:nvSpPr>
          <p:spPr>
            <a:xfrm>
              <a:off x="7693574" y="1800399"/>
              <a:ext cx="368808" cy="356615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e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5A20240-804A-D4C8-63AE-A50542E7F859}"/>
                </a:ext>
              </a:extLst>
            </p:cNvPr>
            <p:cNvSpPr/>
            <p:nvPr/>
          </p:nvSpPr>
          <p:spPr>
            <a:xfrm>
              <a:off x="8395649" y="1800399"/>
              <a:ext cx="368808" cy="356615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g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8007AF3-C0E8-7F67-5B45-40ECE23D450F}"/>
                </a:ext>
              </a:extLst>
            </p:cNvPr>
            <p:cNvSpPr/>
            <p:nvPr/>
          </p:nvSpPr>
          <p:spPr>
            <a:xfrm>
              <a:off x="7693574" y="1155940"/>
              <a:ext cx="368808" cy="356615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f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F40DDAD-6EED-E446-CCA5-C21B1E75F6CB}"/>
                </a:ext>
              </a:extLst>
            </p:cNvPr>
            <p:cNvCxnSpPr>
              <a:cxnSpLocks/>
              <a:stCxn id="5" idx="2"/>
              <a:endCxn id="8" idx="6"/>
            </p:cNvCxnSpPr>
            <p:nvPr/>
          </p:nvCxnSpPr>
          <p:spPr>
            <a:xfrm flipH="1" flipV="1">
              <a:off x="6685299" y="1978708"/>
              <a:ext cx="314797" cy="953"/>
            </a:xfrm>
            <a:prstGeom prst="lin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5EC6C5C-D217-9322-50BA-9DB5C1313FD4}"/>
                </a:ext>
              </a:extLst>
            </p:cNvPr>
            <p:cNvCxnSpPr>
              <a:cxnSpLocks/>
              <a:stCxn id="5" idx="6"/>
              <a:endCxn id="9" idx="2"/>
            </p:cNvCxnSpPr>
            <p:nvPr/>
          </p:nvCxnSpPr>
          <p:spPr>
            <a:xfrm flipV="1">
              <a:off x="7368904" y="1978707"/>
              <a:ext cx="324670" cy="954"/>
            </a:xfrm>
            <a:prstGeom prst="lin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3513286-0AED-0610-BE23-A5E7C8DD3096}"/>
                </a:ext>
              </a:extLst>
            </p:cNvPr>
            <p:cNvCxnSpPr>
              <a:cxnSpLocks/>
              <a:stCxn id="8" idx="2"/>
              <a:endCxn id="7" idx="6"/>
            </p:cNvCxnSpPr>
            <p:nvPr/>
          </p:nvCxnSpPr>
          <p:spPr>
            <a:xfrm flipH="1" flipV="1">
              <a:off x="5973351" y="1978707"/>
              <a:ext cx="343140" cy="1"/>
            </a:xfrm>
            <a:prstGeom prst="lin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6FA3FE4-15BB-F80F-B52C-AD87C1BCF31E}"/>
                </a:ext>
              </a:extLst>
            </p:cNvPr>
            <p:cNvCxnSpPr>
              <a:cxnSpLocks/>
              <a:stCxn id="6" idx="0"/>
              <a:endCxn id="8" idx="4"/>
            </p:cNvCxnSpPr>
            <p:nvPr/>
          </p:nvCxnSpPr>
          <p:spPr>
            <a:xfrm flipV="1">
              <a:off x="6500895" y="2157015"/>
              <a:ext cx="0" cy="303984"/>
            </a:xfrm>
            <a:prstGeom prst="lin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6ABAF0B-6A63-1F5B-8EA7-A102DDB75D41}"/>
                </a:ext>
              </a:extLst>
            </p:cNvPr>
            <p:cNvCxnSpPr>
              <a:cxnSpLocks/>
              <a:stCxn id="9" idx="0"/>
              <a:endCxn id="27" idx="4"/>
            </p:cNvCxnSpPr>
            <p:nvPr/>
          </p:nvCxnSpPr>
          <p:spPr>
            <a:xfrm flipV="1">
              <a:off x="7877978" y="1512555"/>
              <a:ext cx="0" cy="287844"/>
            </a:xfrm>
            <a:prstGeom prst="lin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F4ABAFA-E7B7-59AE-8057-160C07689683}"/>
                </a:ext>
              </a:extLst>
            </p:cNvPr>
            <p:cNvCxnSpPr>
              <a:cxnSpLocks/>
              <a:stCxn id="9" idx="6"/>
              <a:endCxn id="26" idx="2"/>
            </p:cNvCxnSpPr>
            <p:nvPr/>
          </p:nvCxnSpPr>
          <p:spPr>
            <a:xfrm>
              <a:off x="8062382" y="1978707"/>
              <a:ext cx="333267" cy="0"/>
            </a:xfrm>
            <a:prstGeom prst="lin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</p:cxn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77563B85-A5E0-82B3-0F82-E0F864468AD3}"/>
              </a:ext>
            </a:extLst>
          </p:cNvPr>
          <p:cNvGrpSpPr/>
          <p:nvPr/>
        </p:nvGrpSpPr>
        <p:grpSpPr>
          <a:xfrm>
            <a:off x="4641088" y="2333710"/>
            <a:ext cx="2443518" cy="1412524"/>
            <a:chOff x="5718430" y="4100006"/>
            <a:chExt cx="2443518" cy="1412524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1A45F9F-33C1-24E0-08D0-C99A785BB895}"/>
                </a:ext>
              </a:extLst>
            </p:cNvPr>
            <p:cNvSpPr/>
            <p:nvPr/>
          </p:nvSpPr>
          <p:spPr>
            <a:xfrm>
              <a:off x="6751050" y="4100006"/>
              <a:ext cx="368808" cy="356615"/>
            </a:xfrm>
            <a:prstGeom prst="ellips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a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5CA4F5C-31F9-BCBA-63C0-7FC5B1921050}"/>
                </a:ext>
              </a:extLst>
            </p:cNvPr>
            <p:cNvSpPr/>
            <p:nvPr/>
          </p:nvSpPr>
          <p:spPr>
            <a:xfrm>
              <a:off x="6410000" y="5155915"/>
              <a:ext cx="368808" cy="356615"/>
            </a:xfrm>
            <a:prstGeom prst="ellips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d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9FA444FB-5277-DC36-C749-2F7FBF182700}"/>
                </a:ext>
              </a:extLst>
            </p:cNvPr>
            <p:cNvSpPr/>
            <p:nvPr/>
          </p:nvSpPr>
          <p:spPr>
            <a:xfrm>
              <a:off x="5718430" y="5155914"/>
              <a:ext cx="368808" cy="356615"/>
            </a:xfrm>
            <a:prstGeom prst="ellips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c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534A018-3EFE-55E2-A154-C43D73724F86}"/>
                </a:ext>
              </a:extLst>
            </p:cNvPr>
            <p:cNvSpPr/>
            <p:nvPr/>
          </p:nvSpPr>
          <p:spPr>
            <a:xfrm>
              <a:off x="6087238" y="4640737"/>
              <a:ext cx="368808" cy="356615"/>
            </a:xfrm>
            <a:prstGeom prst="ellips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b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780426E9-9A84-048D-D33C-0F1F1B70AE4F}"/>
                </a:ext>
              </a:extLst>
            </p:cNvPr>
            <p:cNvSpPr/>
            <p:nvPr/>
          </p:nvSpPr>
          <p:spPr>
            <a:xfrm>
              <a:off x="7450967" y="4640738"/>
              <a:ext cx="368808" cy="356615"/>
            </a:xfrm>
            <a:prstGeom prst="ellips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e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7D7C9580-2AEF-8030-BAD2-D20F76891DCC}"/>
                </a:ext>
              </a:extLst>
            </p:cNvPr>
            <p:cNvSpPr/>
            <p:nvPr/>
          </p:nvSpPr>
          <p:spPr>
            <a:xfrm>
              <a:off x="7793140" y="5155914"/>
              <a:ext cx="368808" cy="356615"/>
            </a:xfrm>
            <a:prstGeom prst="ellips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g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4A3F936-EE06-65DF-BC63-CCD2B8E0EE6F}"/>
                </a:ext>
              </a:extLst>
            </p:cNvPr>
            <p:cNvSpPr/>
            <p:nvPr/>
          </p:nvSpPr>
          <p:spPr>
            <a:xfrm>
              <a:off x="7101570" y="5155915"/>
              <a:ext cx="368808" cy="356615"/>
            </a:xfrm>
            <a:prstGeom prst="ellips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f</a:t>
              </a: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43FFCFA-6DD7-020D-C50C-66D6AC8D96F0}"/>
                </a:ext>
              </a:extLst>
            </p:cNvPr>
            <p:cNvCxnSpPr>
              <a:cxnSpLocks/>
              <a:stCxn id="47" idx="3"/>
              <a:endCxn id="50" idx="7"/>
            </p:cNvCxnSpPr>
            <p:nvPr/>
          </p:nvCxnSpPr>
          <p:spPr>
            <a:xfrm flipH="1">
              <a:off x="6402035" y="4404396"/>
              <a:ext cx="403026" cy="288566"/>
            </a:xfrm>
            <a:prstGeom prst="lin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55FCE7D-C7B0-86B3-C30C-5DB18ACD5C0A}"/>
                </a:ext>
              </a:extLst>
            </p:cNvPr>
            <p:cNvCxnSpPr>
              <a:cxnSpLocks/>
              <a:stCxn id="47" idx="5"/>
              <a:endCxn id="51" idx="1"/>
            </p:cNvCxnSpPr>
            <p:nvPr/>
          </p:nvCxnSpPr>
          <p:spPr>
            <a:xfrm>
              <a:off x="7065847" y="4404396"/>
              <a:ext cx="439131" cy="288567"/>
            </a:xfrm>
            <a:prstGeom prst="lin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771302B-F5A2-F685-5B22-71C53776107D}"/>
                </a:ext>
              </a:extLst>
            </p:cNvPr>
            <p:cNvCxnSpPr>
              <a:cxnSpLocks/>
              <a:stCxn id="50" idx="3"/>
              <a:endCxn id="49" idx="0"/>
            </p:cNvCxnSpPr>
            <p:nvPr/>
          </p:nvCxnSpPr>
          <p:spPr>
            <a:xfrm flipH="1">
              <a:off x="5902834" y="4945127"/>
              <a:ext cx="238415" cy="210787"/>
            </a:xfrm>
            <a:prstGeom prst="lin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653A934-34D5-1FB4-CC1A-7D86B777FC89}"/>
                </a:ext>
              </a:extLst>
            </p:cNvPr>
            <p:cNvCxnSpPr>
              <a:cxnSpLocks/>
              <a:stCxn id="48" idx="0"/>
              <a:endCxn id="50" idx="5"/>
            </p:cNvCxnSpPr>
            <p:nvPr/>
          </p:nvCxnSpPr>
          <p:spPr>
            <a:xfrm flipH="1" flipV="1">
              <a:off x="6402035" y="4945127"/>
              <a:ext cx="192369" cy="2107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25C2C43-BFDF-B9CC-8916-A75030E2A704}"/>
                </a:ext>
              </a:extLst>
            </p:cNvPr>
            <p:cNvCxnSpPr>
              <a:cxnSpLocks/>
              <a:stCxn id="51" idx="3"/>
              <a:endCxn id="53" idx="0"/>
            </p:cNvCxnSpPr>
            <p:nvPr/>
          </p:nvCxnSpPr>
          <p:spPr>
            <a:xfrm flipH="1">
              <a:off x="7285974" y="4945128"/>
              <a:ext cx="219004" cy="210787"/>
            </a:xfrm>
            <a:prstGeom prst="lin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1AF8B17-4C02-4506-358E-7B74ED4C8B0E}"/>
                </a:ext>
              </a:extLst>
            </p:cNvPr>
            <p:cNvCxnSpPr>
              <a:cxnSpLocks/>
              <a:stCxn id="51" idx="5"/>
              <a:endCxn id="52" idx="0"/>
            </p:cNvCxnSpPr>
            <p:nvPr/>
          </p:nvCxnSpPr>
          <p:spPr>
            <a:xfrm>
              <a:off x="7765764" y="4945128"/>
              <a:ext cx="211780" cy="210786"/>
            </a:xfrm>
            <a:prstGeom prst="lin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</p:cxn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877D0F14-1C01-DA36-FBD0-9002E73A848E}"/>
              </a:ext>
            </a:extLst>
          </p:cNvPr>
          <p:cNvGrpSpPr/>
          <p:nvPr/>
        </p:nvGrpSpPr>
        <p:grpSpPr>
          <a:xfrm>
            <a:off x="5342460" y="5188063"/>
            <a:ext cx="1060378" cy="871792"/>
            <a:chOff x="7101570" y="4640738"/>
            <a:chExt cx="1060378" cy="871792"/>
          </a:xfrm>
        </p:grpSpPr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CB629A79-EFA2-DA6A-94E8-6575EA87064E}"/>
                </a:ext>
              </a:extLst>
            </p:cNvPr>
            <p:cNvSpPr/>
            <p:nvPr/>
          </p:nvSpPr>
          <p:spPr>
            <a:xfrm>
              <a:off x="7450967" y="4640738"/>
              <a:ext cx="368808" cy="356615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e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60108BB1-AF17-E55E-DEC0-E0FFD730723E}"/>
                </a:ext>
              </a:extLst>
            </p:cNvPr>
            <p:cNvSpPr/>
            <p:nvPr/>
          </p:nvSpPr>
          <p:spPr>
            <a:xfrm>
              <a:off x="7793140" y="5155914"/>
              <a:ext cx="368808" cy="356615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g</a:t>
              </a:r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0CDFCC60-9FE5-AD3A-EDCD-C76F65519A95}"/>
                </a:ext>
              </a:extLst>
            </p:cNvPr>
            <p:cNvSpPr/>
            <p:nvPr/>
          </p:nvSpPr>
          <p:spPr>
            <a:xfrm>
              <a:off x="7101570" y="5155915"/>
              <a:ext cx="368808" cy="356615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f</a:t>
              </a:r>
            </a:p>
          </p:txBody>
        </p: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DA05C247-757F-0A1F-02B1-F26BD5E79054}"/>
                </a:ext>
              </a:extLst>
            </p:cNvPr>
            <p:cNvCxnSpPr>
              <a:cxnSpLocks/>
              <a:stCxn id="125" idx="3"/>
              <a:endCxn id="127" idx="0"/>
            </p:cNvCxnSpPr>
            <p:nvPr/>
          </p:nvCxnSpPr>
          <p:spPr>
            <a:xfrm flipH="1">
              <a:off x="7285974" y="4945128"/>
              <a:ext cx="219004" cy="210787"/>
            </a:xfrm>
            <a:prstGeom prst="lin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67E51E1A-83A2-1E97-CFFA-1D5A3F5E7280}"/>
                </a:ext>
              </a:extLst>
            </p:cNvPr>
            <p:cNvCxnSpPr>
              <a:cxnSpLocks/>
              <a:stCxn id="125" idx="5"/>
              <a:endCxn id="126" idx="0"/>
            </p:cNvCxnSpPr>
            <p:nvPr/>
          </p:nvCxnSpPr>
          <p:spPr>
            <a:xfrm>
              <a:off x="7765764" y="4945128"/>
              <a:ext cx="211780" cy="210786"/>
            </a:xfrm>
            <a:prstGeom prst="lin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</p:cxnSp>
      </p:grpSp>
    </p:spTree>
    <p:extLst>
      <p:ext uri="{BB962C8B-B14F-4D97-AF65-F5344CB8AC3E}">
        <p14:creationId xmlns:p14="http://schemas.microsoft.com/office/powerpoint/2010/main" val="220845052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Which Tre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Which Tree?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B29EDB-C341-4511-98BB-B8962D7A9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1" y="1578544"/>
            <a:ext cx="5598916" cy="4669856"/>
          </a:xfrm>
        </p:spPr>
        <p:txBody>
          <a:bodyPr/>
          <a:lstStyle/>
          <a:p>
            <a:pPr marL="0" indent="0" algn="l">
              <a:buNone/>
            </a:pPr>
            <a:r>
              <a:rPr lang="en-US" sz="2000" dirty="0"/>
              <a:t>To the right, is a representation of a tree. It follows a certain set of rules. Which of these representations is the binary tree rooted at m?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26" name="{m,{a,{b,d},{f},{q,{p,{s,r,z}}}}}…"/>
          <p:cNvSpPr txBox="1"/>
          <p:nvPr/>
        </p:nvSpPr>
        <p:spPr>
          <a:xfrm>
            <a:off x="980271" y="4472603"/>
            <a:ext cx="10928700" cy="1303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marL="482185" indent="-482185">
              <a:buSzPct val="100000"/>
              <a:buAutoNum type="alphaUcPeriod"/>
            </a:pP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sz="2000" dirty="0">
                <a:latin typeface="Consolas" panose="020B0609020204030204" pitchFamily="49" charset="0"/>
              </a:rPr>
              <a:t>m,</a:t>
            </a:r>
            <a:r>
              <a:rPr lang="en-US" sz="2000" dirty="0">
                <a:latin typeface="Consolas" panose="020B0609020204030204" pitchFamily="49" charset="0"/>
              </a:rPr>
              <a:t> 	[</a:t>
            </a:r>
            <a:r>
              <a:rPr sz="2000" dirty="0">
                <a:solidFill>
                  <a:srgbClr val="FF0000"/>
                </a:solidFill>
                <a:latin typeface="Consolas" panose="020B0609020204030204" pitchFamily="49" charset="0"/>
              </a:rPr>
              <a:t>a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b,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f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	[</a:t>
            </a:r>
            <a:r>
              <a:rPr sz="2000" dirty="0">
                <a:latin typeface="Consolas" panose="020B0609020204030204" pitchFamily="49" charset="0"/>
              </a:rPr>
              <a:t>q,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p,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s,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r,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z</a:t>
            </a:r>
            <a:r>
              <a:rPr lang="en-US" sz="2000" dirty="0">
                <a:latin typeface="Consolas" panose="020B0609020204030204" pitchFamily="49" charset="0"/>
              </a:rPr>
              <a:t>]#s]#p]#q		]#a	]#m –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node</a:t>
            </a:r>
            <a:endParaRPr sz="20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482185" indent="-482185">
              <a:buSzPct val="100000"/>
              <a:buAutoNum type="alphaUcPeriod"/>
            </a:pP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sz="2000" dirty="0">
                <a:latin typeface="Consolas" panose="020B0609020204030204" pitchFamily="49" charset="0"/>
              </a:rPr>
              <a:t>m,</a:t>
            </a:r>
            <a:r>
              <a:rPr lang="en-US" sz="2000" dirty="0">
                <a:latin typeface="Consolas" panose="020B0609020204030204" pitchFamily="49" charset="0"/>
              </a:rPr>
              <a:t> 	[</a:t>
            </a:r>
            <a:r>
              <a:rPr sz="2000" dirty="0">
                <a:solidFill>
                  <a:srgbClr val="FF0000"/>
                </a:solidFill>
                <a:latin typeface="Consolas" panose="020B0609020204030204" pitchFamily="49" charset="0"/>
              </a:rPr>
              <a:t>b,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sz="2000" dirty="0">
                <a:solidFill>
                  <a:srgbClr val="FF0000"/>
                </a:solidFill>
                <a:latin typeface="Consolas" panose="020B0609020204030204" pitchFamily="49" charset="0"/>
              </a:rPr>
              <a:t>d,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sz="2000" dirty="0">
                <a:solidFill>
                  <a:srgbClr val="FF0000"/>
                </a:solidFill>
                <a:latin typeface="Consolas" panose="020B0609020204030204" pitchFamily="49" charset="0"/>
              </a:rPr>
              <a:t>a,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sz="2000" dirty="0">
                <a:solidFill>
                  <a:srgbClr val="FF0000"/>
                </a:solidFill>
                <a:latin typeface="Consolas" panose="020B0609020204030204" pitchFamily="49" charset="0"/>
              </a:rPr>
              <a:t>f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		[</a:t>
            </a:r>
            <a:r>
              <a:rPr sz="2000" dirty="0">
                <a:latin typeface="Consolas" panose="020B0609020204030204" pitchFamily="49" charset="0"/>
              </a:rPr>
              <a:t>q,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p,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s,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r,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z</a:t>
            </a:r>
            <a:r>
              <a:rPr lang="en-US" sz="2000" dirty="0">
                <a:latin typeface="Consolas" panose="020B0609020204030204" pitchFamily="49" charset="0"/>
              </a:rPr>
              <a:t>]]#3 vs 4/5</a:t>
            </a:r>
            <a:endParaRPr sz="2000" dirty="0">
              <a:latin typeface="Consolas" panose="020B0609020204030204" pitchFamily="49" charset="0"/>
            </a:endParaRPr>
          </a:p>
          <a:p>
            <a:pPr marL="482185" indent="-482185">
              <a:buSzPct val="100000"/>
              <a:buAutoNum type="alphaUcPeriod"/>
            </a:pP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[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m,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	[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b,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a,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[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d,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f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]]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		[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q,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p,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[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s,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r,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z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]]]		[C, L, R]</a:t>
            </a:r>
            <a:endParaRPr sz="2000" b="1" dirty="0">
              <a:solidFill>
                <a:schemeClr val="accent6">
                  <a:lumMod val="60000"/>
                  <a:lumOff val="40000"/>
                </a:schemeClr>
              </a:solidFill>
              <a:latin typeface="Consolas" panose="020B0609020204030204" pitchFamily="49" charset="0"/>
            </a:endParaRPr>
          </a:p>
          <a:p>
            <a:pPr marL="482185" indent="-482185">
              <a:buSzPct val="100000"/>
              <a:buAutoNum type="alphaUcPeriod"/>
            </a:pP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sz="2000" dirty="0">
                <a:latin typeface="Consolas" panose="020B0609020204030204" pitchFamily="49" charset="0"/>
              </a:rPr>
              <a:t>m,</a:t>
            </a:r>
            <a:r>
              <a:rPr lang="en-US" sz="2000" dirty="0">
                <a:latin typeface="Consolas" panose="020B0609020204030204" pitchFamily="49" charset="0"/>
              </a:rPr>
              <a:t> 	[</a:t>
            </a:r>
            <a:r>
              <a:rPr sz="2000" dirty="0">
                <a:latin typeface="Consolas" panose="020B0609020204030204" pitchFamily="49" charset="0"/>
              </a:rPr>
              <a:t>q,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p,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r,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s,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z</a:t>
            </a:r>
            <a:r>
              <a:rPr lang="en-US" sz="2000" dirty="0">
                <a:latin typeface="Consolas" panose="020B0609020204030204" pitchFamily="49" charset="0"/>
              </a:rPr>
              <a:t>]]]]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	[</a:t>
            </a:r>
            <a:r>
              <a:rPr sz="2000" dirty="0">
                <a:solidFill>
                  <a:srgbClr val="FF0000"/>
                </a:solidFill>
                <a:latin typeface="Consolas" panose="020B0609020204030204" pitchFamily="49" charset="0"/>
              </a:rPr>
              <a:t>f</a:t>
            </a:r>
            <a:r>
              <a:rPr sz="2000" dirty="0"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[</a:t>
            </a:r>
            <a:r>
              <a:rPr sz="2000" dirty="0">
                <a:latin typeface="Consolas" panose="020B0609020204030204" pitchFamily="49" charset="0"/>
              </a:rPr>
              <a:t>a,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d,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sz="2000" dirty="0">
                <a:latin typeface="Consolas" panose="020B0609020204030204" pitchFamily="49" charset="0"/>
              </a:rPr>
              <a:t>b</a:t>
            </a:r>
            <a:r>
              <a:rPr lang="en-US" sz="2000" dirty="0">
                <a:latin typeface="Consolas" panose="020B0609020204030204" pitchFamily="49" charset="0"/>
              </a:rPr>
              <a:t>]]]	-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node</a:t>
            </a:r>
            <a:endParaRPr sz="20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pic>
        <p:nvPicPr>
          <p:cNvPr id="13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617" y="1445624"/>
            <a:ext cx="4990082" cy="27133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1285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33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2A786-AE91-48FA-9588-B22477C7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Search Trees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F6B6B-4E7F-4561-8B5C-5C259D468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1" y="1578544"/>
            <a:ext cx="6148960" cy="232389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number of comparisons to find a given node in a binary search tree is the </a:t>
            </a:r>
            <a:r>
              <a:rPr lang="en-US" b="1" dirty="0"/>
              <a:t>cost</a:t>
            </a:r>
            <a:r>
              <a:rPr lang="en-US" dirty="0"/>
              <a:t>. </a:t>
            </a:r>
          </a:p>
          <a:p>
            <a:r>
              <a:rPr lang="en-US" dirty="0"/>
              <a:t>We can calculate an average or </a:t>
            </a:r>
            <a:r>
              <a:rPr lang="en-US" b="1" dirty="0"/>
              <a:t>expected search cost</a:t>
            </a:r>
            <a:r>
              <a:rPr lang="en-US" dirty="0"/>
              <a:t> by averaging the costs of all the nodes in a tree.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AA10C7-56C0-4E6D-A26F-944555C1E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56" y="3902439"/>
            <a:ext cx="3226239" cy="30223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E5E7F9-793D-4C73-88E5-735B15A2C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735" y="0"/>
            <a:ext cx="2819265" cy="28786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E20031-A971-4AF0-9622-06D7CFAA0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258" y="3115557"/>
            <a:ext cx="4404742" cy="16917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C3632A-0C81-4041-B2EE-A19EF8517F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8706" y="5044283"/>
            <a:ext cx="4313294" cy="18137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D6904D-A719-40F8-9F56-52414732CEEE}"/>
              </a:ext>
            </a:extLst>
          </p:cNvPr>
          <p:cNvSpPr txBox="1"/>
          <p:nvPr/>
        </p:nvSpPr>
        <p:spPr>
          <a:xfrm>
            <a:off x="9372735" y="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7.21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673174-3D09-4E4E-B141-711681BC58ED}"/>
              </a:ext>
            </a:extLst>
          </p:cNvPr>
          <p:cNvSpPr txBox="1"/>
          <p:nvPr/>
        </p:nvSpPr>
        <p:spPr>
          <a:xfrm>
            <a:off x="7787258" y="3087724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7.22.1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3012C8-E4E6-4E9E-B781-C7237B3A8450}"/>
              </a:ext>
            </a:extLst>
          </p:cNvPr>
          <p:cNvSpPr txBox="1"/>
          <p:nvPr/>
        </p:nvSpPr>
        <p:spPr>
          <a:xfrm>
            <a:off x="7878706" y="5044283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7.22.2</a:t>
            </a:r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0469324C-39EA-4031-95F3-BC5CA889C662}"/>
              </a:ext>
            </a:extLst>
          </p:cNvPr>
          <p:cNvSpPr/>
          <p:nvPr/>
        </p:nvSpPr>
        <p:spPr>
          <a:xfrm>
            <a:off x="4391279" y="3721828"/>
            <a:ext cx="2807208" cy="1691787"/>
          </a:xfrm>
          <a:prstGeom prst="wedgeEllipseCallout">
            <a:avLst>
              <a:gd name="adj1" fmla="val -48544"/>
              <a:gd name="adj2" fmla="val 95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There are 11 total words, so we divide the total cost by 11 to get an average cost</a:t>
            </a:r>
          </a:p>
        </p:txBody>
      </p:sp>
    </p:spTree>
    <p:extLst>
      <p:ext uri="{BB962C8B-B14F-4D97-AF65-F5344CB8AC3E}">
        <p14:creationId xmlns:p14="http://schemas.microsoft.com/office/powerpoint/2010/main" val="44593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2" grpId="0"/>
      <p:bldP spid="8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2A786-AE91-48FA-9588-B22477C7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Weighted Binary Search Trees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9F6B6B-4E7F-4561-8B5C-5C259D468B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578543"/>
                <a:ext cx="7899102" cy="5097559"/>
              </a:xfrm>
            </p:spPr>
            <p:txBody>
              <a:bodyPr>
                <a:normAutofit fontScale="62500" lnSpcReduction="20000"/>
              </a:bodyPr>
              <a:lstStyle/>
              <a:p>
                <a:r>
                  <a:rPr lang="en-US" dirty="0"/>
                  <a:t>We can use weighted costs to represent the likelihood that a given node will be searched for.</a:t>
                </a:r>
              </a:p>
              <a:p>
                <a:r>
                  <a:rPr lang="en-US" dirty="0"/>
                  <a:t>Minimizing the expected search cost is the Optimal BST Problem.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Given the weights: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[1:0.4, 2:0.3, 3:0.2, 4:0.1]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expected search cost for this tree?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Cost to find 2 = 1 comparison * 0.3 weight = 0.3</a:t>
                </a:r>
              </a:p>
              <a:p>
                <a:pPr marL="0" indent="0">
                  <a:buNone/>
                </a:pPr>
                <a:r>
                  <a:rPr lang="en-US" dirty="0"/>
                  <a:t>Cost to find 1 = 2 comparisons * 0.4 weight = 0.8</a:t>
                </a:r>
              </a:p>
              <a:p>
                <a:pPr marL="0" indent="0">
                  <a:buNone/>
                </a:pPr>
                <a:r>
                  <a:rPr lang="en-US" dirty="0"/>
                  <a:t>Cost to find 3 = 2 comparisons * 0.2 weight = 0.4</a:t>
                </a:r>
              </a:p>
              <a:p>
                <a:pPr marL="0" indent="0">
                  <a:buNone/>
                </a:pPr>
                <a:r>
                  <a:rPr lang="en-US" dirty="0"/>
                  <a:t>Cost to find 4 = 3 comparisons * 0.1 weight = 0.3</a:t>
                </a:r>
              </a:p>
              <a:p>
                <a:pPr marL="0" indent="0">
                  <a:buNone/>
                </a:pPr>
                <a:r>
                  <a:rPr lang="en-US" dirty="0"/>
                  <a:t>Expected Search Cost =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(1∗0.3)+(2∗0.4) + (2∗0.2) + (3∗0.1) = 1.8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Note: A different BST for these nodes would produce a different Expected Search Cost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9F6B6B-4E7F-4561-8B5C-5C259D468B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578543"/>
                <a:ext cx="7899102" cy="5097559"/>
              </a:xfrm>
              <a:blipFill>
                <a:blip r:embed="rId2"/>
                <a:stretch>
                  <a:fillRect l="-642" t="-19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2C4680F6-8C21-4C85-93EA-4EC9F2137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1247" y="2122734"/>
            <a:ext cx="2449563" cy="335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4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655AE-A5FC-225B-4466-FCD761C5B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EE038-E73C-56BF-9384-DE56A8A9F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Begin working on Homework 12 with your peers.</a:t>
            </a:r>
          </a:p>
        </p:txBody>
      </p:sp>
    </p:spTree>
    <p:extLst>
      <p:ext uri="{BB962C8B-B14F-4D97-AF65-F5344CB8AC3E}">
        <p14:creationId xmlns:p14="http://schemas.microsoft.com/office/powerpoint/2010/main" val="137178617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B76F7-8F4D-46EE-A7CA-E1BAD1CD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Printing Trees with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35149-5F92-4840-B897-228071F92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86327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How Many Leve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5820"/>
            </a:lvl1pPr>
          </a:lstStyle>
          <a:p>
            <a:r>
              <a:rPr sz="4200" dirty="0"/>
              <a:t>How Many Levels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3AB8E3-E2B0-4229-98A3-B06D0486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1" y="1578544"/>
            <a:ext cx="5450870" cy="4669856"/>
          </a:xfrm>
        </p:spPr>
        <p:txBody>
          <a:bodyPr/>
          <a:lstStyle/>
          <a:p>
            <a:r>
              <a:rPr lang="en-US" sz="2000" dirty="0"/>
              <a:t>What is the height of a balanced BST holding 25 nodes?</a:t>
            </a:r>
          </a:p>
          <a:p>
            <a:endParaRPr lang="en-US" dirty="0"/>
          </a:p>
        </p:txBody>
      </p:sp>
      <p:sp>
        <p:nvSpPr>
          <p:cNvPr id="1332" name="1…"/>
          <p:cNvSpPr txBox="1"/>
          <p:nvPr/>
        </p:nvSpPr>
        <p:spPr>
          <a:xfrm>
            <a:off x="992493" y="2853124"/>
            <a:ext cx="1794250" cy="1918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1</a:t>
            </a:r>
          </a:p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2</a:t>
            </a:r>
          </a:p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3</a:t>
            </a:r>
          </a:p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4</a:t>
            </a:r>
          </a:p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5 </a:t>
            </a:r>
          </a:p>
        </p:txBody>
      </p:sp>
      <p:pic>
        <p:nvPicPr>
          <p:cNvPr id="1333" name="Image" descr="Image"/>
          <p:cNvPicPr>
            <a:picLocks noChangeAspect="1"/>
          </p:cNvPicPr>
          <p:nvPr/>
        </p:nvPicPr>
        <p:blipFill>
          <a:blip r:embed="rId2"/>
          <a:srcRect r="27881"/>
          <a:stretch>
            <a:fillRect/>
          </a:stretch>
        </p:blipFill>
        <p:spPr>
          <a:xfrm>
            <a:off x="8169700" y="0"/>
            <a:ext cx="4022300" cy="381252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381681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How Many Leve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5820"/>
            </a:lvl1pPr>
          </a:lstStyle>
          <a:p>
            <a:r>
              <a:rPr sz="4200" dirty="0"/>
              <a:t>How Many Levels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3AB8E3-E2B0-4229-98A3-B06D0486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1" y="1578544"/>
            <a:ext cx="5450870" cy="4669856"/>
          </a:xfrm>
        </p:spPr>
        <p:txBody>
          <a:bodyPr/>
          <a:lstStyle/>
          <a:p>
            <a:r>
              <a:rPr lang="en-US" sz="2000" dirty="0"/>
              <a:t>What is the height of a balanced BST holding 25 nodes?</a:t>
            </a:r>
          </a:p>
          <a:p>
            <a:endParaRPr lang="en-US" dirty="0"/>
          </a:p>
        </p:txBody>
      </p:sp>
      <p:sp>
        <p:nvSpPr>
          <p:cNvPr id="1332" name="1…"/>
          <p:cNvSpPr txBox="1"/>
          <p:nvPr/>
        </p:nvSpPr>
        <p:spPr>
          <a:xfrm>
            <a:off x="992493" y="2853124"/>
            <a:ext cx="1794250" cy="1918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1</a:t>
            </a:r>
          </a:p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2</a:t>
            </a:r>
          </a:p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3</a:t>
            </a:r>
          </a:p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4</a:t>
            </a:r>
          </a:p>
          <a:p>
            <a:pPr marL="482185" indent="-482185">
              <a:buSzPct val="100000"/>
              <a:buAutoNum type="alphaUcPeriod"/>
            </a:pPr>
            <a:r>
              <a:rPr sz="2400" dirty="0">
                <a:latin typeface="Consolas" panose="020B0609020204030204" pitchFamily="49" charset="0"/>
              </a:rPr>
              <a:t>5 </a:t>
            </a:r>
          </a:p>
        </p:txBody>
      </p:sp>
      <p:pic>
        <p:nvPicPr>
          <p:cNvPr id="1333" name="Image" descr="Image"/>
          <p:cNvPicPr>
            <a:picLocks noChangeAspect="1"/>
          </p:cNvPicPr>
          <p:nvPr/>
        </p:nvPicPr>
        <p:blipFill>
          <a:blip r:embed="rId2"/>
          <a:srcRect r="27881"/>
          <a:stretch>
            <a:fillRect/>
          </a:stretch>
        </p:blipFill>
        <p:spPr>
          <a:xfrm>
            <a:off x="8169700" y="0"/>
            <a:ext cx="4022300" cy="3812522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C17755A-8C99-4887-9E81-EEC5AC765772}"/>
                  </a:ext>
                </a:extLst>
              </p:cNvPr>
              <p:cNvSpPr/>
              <p:nvPr/>
            </p:nvSpPr>
            <p:spPr>
              <a:xfrm>
                <a:off x="7309104" y="4869270"/>
                <a:ext cx="4882896" cy="19887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A full binary tree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leaves has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dirty="0"/>
                  <a:t> nodes.</a:t>
                </a:r>
              </a:p>
              <a:p>
                <a:endParaRPr lang="en-US" dirty="0"/>
              </a:p>
              <a:p>
                <a:r>
                  <a:rPr lang="en-US" dirty="0"/>
                  <a:t>If the height of a tree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, then it has </a:t>
                </a:r>
                <a:r>
                  <a:rPr lang="en-US" b="1" dirty="0"/>
                  <a:t>at most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en-US" dirty="0"/>
                  <a:t> leaves (for a binary tree,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algn="ctr"/>
                <a:endParaRPr lang="en-US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C17755A-8C99-4887-9E81-EEC5AC7657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9104" y="4869270"/>
                <a:ext cx="4882896" cy="1988730"/>
              </a:xfrm>
              <a:prstGeom prst="rect">
                <a:avLst/>
              </a:prstGeom>
              <a:blipFill>
                <a:blip r:embed="rId3"/>
                <a:stretch>
                  <a:fillRect l="-8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92DC25B-E668-442B-B350-F97AE21BD40A}"/>
                  </a:ext>
                </a:extLst>
              </p:cNvPr>
              <p:cNvSpPr txBox="1"/>
              <p:nvPr/>
            </p:nvSpPr>
            <p:spPr>
              <a:xfrm>
                <a:off x="3630904" y="2853124"/>
                <a:ext cx="2310248" cy="36982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How many leaves?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−1=25</m:t>
                    </m:r>
                  </m:oMath>
                </a14:m>
                <a:r>
                  <a:rPr lang="en-US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=13</m:t>
                    </m:r>
                  </m:oMath>
                </a14:m>
                <a:r>
                  <a:rPr lang="en-US" dirty="0"/>
                  <a:t> leaves </a:t>
                </a:r>
              </a:p>
              <a:p>
                <a:endParaRPr lang="en-US" dirty="0"/>
              </a:p>
              <a:p>
                <a:r>
                  <a:rPr lang="en-US" dirty="0"/>
                  <a:t>What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? 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≥13</m:t>
                    </m:r>
                  </m:oMath>
                </a14:m>
                <a:r>
                  <a:rPr lang="en-US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13</m:t>
                        </m:r>
                      </m:e>
                    </m:func>
                  </m:oMath>
                </a14:m>
                <a:r>
                  <a:rPr lang="en-US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ceil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13</m:t>
                            </m:r>
                          </m:e>
                        </m:func>
                      </m:e>
                    </m:d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92DC25B-E668-442B-B350-F97AE21BD4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0904" y="2853124"/>
                <a:ext cx="2310248" cy="3698257"/>
              </a:xfrm>
              <a:prstGeom prst="rect">
                <a:avLst/>
              </a:prstGeom>
              <a:blipFill>
                <a:blip r:embed="rId4"/>
                <a:stretch>
                  <a:fillRect l="-2375" t="-824" r="-18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714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5FEE2-3819-535C-29FB-38DC51221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Review Homework 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1BE61-4AD8-F9FF-238C-C0B059A6C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12.6</a:t>
            </a:r>
          </a:p>
          <a:p>
            <a:r>
              <a:rPr lang="en-US" dirty="0"/>
              <a:t>12.7</a:t>
            </a:r>
          </a:p>
          <a:p>
            <a:r>
              <a:rPr lang="en-US" dirty="0"/>
              <a:t>12.8</a:t>
            </a:r>
          </a:p>
          <a:p>
            <a:r>
              <a:rPr lang="en-US" dirty="0"/>
              <a:t>Any others you had questions on</a:t>
            </a:r>
          </a:p>
        </p:txBody>
      </p:sp>
    </p:spTree>
    <p:extLst>
      <p:ext uri="{BB962C8B-B14F-4D97-AF65-F5344CB8AC3E}">
        <p14:creationId xmlns:p14="http://schemas.microsoft.com/office/powerpoint/2010/main" val="2994650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292EE-A310-4A87-6F5F-A336FA552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CB7CD-285D-53F4-50B5-649A61B6F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Review:</a:t>
            </a:r>
          </a:p>
          <a:p>
            <a:pPr marL="0" indent="0">
              <a:buNone/>
            </a:pPr>
            <a:r>
              <a:rPr lang="en-US" dirty="0"/>
              <a:t>What does it mean if two graphs are isomorphic?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Additional Exercises:</a:t>
            </a:r>
          </a:p>
          <a:p>
            <a:pPr marL="0" indent="0">
              <a:buNone/>
            </a:pPr>
            <a:r>
              <a:rPr lang="en-US" dirty="0"/>
              <a:t>14.1.2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40F2F2-0E9B-41E9-E7C4-42A217022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028" y="4001294"/>
            <a:ext cx="7772400" cy="251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203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204</TotalTime>
  <Words>4873</Words>
  <Application>Microsoft Office PowerPoint</Application>
  <PresentationFormat>Widescreen</PresentationFormat>
  <Paragraphs>967</Paragraphs>
  <Slides>87</Slides>
  <Notes>0</Notes>
  <HiddenSlides>9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5" baseType="lpstr">
      <vt:lpstr>Arial</vt:lpstr>
      <vt:lpstr>Arial Black</vt:lpstr>
      <vt:lpstr>Calibri</vt:lpstr>
      <vt:lpstr>Calibri Light</vt:lpstr>
      <vt:lpstr>Cambria Math</vt:lpstr>
      <vt:lpstr>Century Gothic</vt:lpstr>
      <vt:lpstr>Consolas</vt:lpstr>
      <vt:lpstr>Office Theme</vt:lpstr>
      <vt:lpstr>PowerPoint Presentation</vt:lpstr>
      <vt:lpstr>CSE 280</vt:lpstr>
      <vt:lpstr>Trees</vt:lpstr>
      <vt:lpstr>PowerPoint Presentation</vt:lpstr>
      <vt:lpstr>Background</vt:lpstr>
      <vt:lpstr>Trees vs Graphs</vt:lpstr>
      <vt:lpstr>m-ary Tree</vt:lpstr>
      <vt:lpstr>Tree Terminology</vt:lpstr>
      <vt:lpstr>PowerPoint Presentation</vt:lpstr>
      <vt:lpstr>PowerPoint Presentation</vt:lpstr>
      <vt:lpstr>Properties of trees</vt:lpstr>
      <vt:lpstr>A Few Tree Applications</vt:lpstr>
      <vt:lpstr>PowerPoint Presentation</vt:lpstr>
      <vt:lpstr>PowerPoint Presentation</vt:lpstr>
      <vt:lpstr>PowerPoint Presentation</vt:lpstr>
      <vt:lpstr>PowerPoint Presentation</vt:lpstr>
      <vt:lpstr>Fixed-length Encoding</vt:lpstr>
      <vt:lpstr>Variable-length Encoding</vt:lpstr>
      <vt:lpstr>Prefix Codes</vt:lpstr>
      <vt:lpstr>Prefix Codes</vt:lpstr>
      <vt:lpstr>Prefix Code Examples</vt:lpstr>
      <vt:lpstr>Where is Huffman Coding used?</vt:lpstr>
      <vt:lpstr>Huffman Trees</vt:lpstr>
      <vt:lpstr>Compression Ratio</vt:lpstr>
      <vt:lpstr>PowerPoint Presentation</vt:lpstr>
      <vt:lpstr>PowerPoint Presentation</vt:lpstr>
      <vt:lpstr>PowerPoint Presentation</vt:lpstr>
      <vt:lpstr>Try it:</vt:lpstr>
      <vt:lpstr>PowerPoint Presentation</vt:lpstr>
      <vt:lpstr>PowerPoint Presentation</vt:lpstr>
      <vt:lpstr>PowerPoint Presentation</vt:lpstr>
      <vt:lpstr>PowerPoint Presentation</vt:lpstr>
      <vt:lpstr>Python Dictionary </vt:lpstr>
      <vt:lpstr>Huffman algorithm</vt:lpstr>
      <vt:lpstr>Huffman Practical Application</vt:lpstr>
      <vt:lpstr>2</vt:lpstr>
      <vt:lpstr>PowerPoint Presentation</vt:lpstr>
      <vt:lpstr>PowerPoint Presentation</vt:lpstr>
      <vt:lpstr>Tree Traversal</vt:lpstr>
      <vt:lpstr>Preorder</vt:lpstr>
      <vt:lpstr>Preorder</vt:lpstr>
      <vt:lpstr>Postorder</vt:lpstr>
      <vt:lpstr>Postorder</vt:lpstr>
      <vt:lpstr>Inorder</vt:lpstr>
      <vt:lpstr>Inorder</vt:lpstr>
      <vt:lpstr>Summary</vt:lpstr>
      <vt:lpstr>Inorder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Spanning Trees</vt:lpstr>
      <vt:lpstr>Finding a Spanning Tree</vt:lpstr>
      <vt:lpstr>Depth-First Search</vt:lpstr>
      <vt:lpstr>PowerPoint Presentation</vt:lpstr>
      <vt:lpstr>Breadth-first Search</vt:lpstr>
      <vt:lpstr>PowerPoint Presentation</vt:lpstr>
      <vt:lpstr>Applications for BFS &amp; DFS</vt:lpstr>
      <vt:lpstr>PowerPoint Presentation</vt:lpstr>
      <vt:lpstr>Trees</vt:lpstr>
      <vt:lpstr>Filesystem</vt:lpstr>
      <vt:lpstr>PowerPoint Presentation</vt:lpstr>
      <vt:lpstr>PowerPoint Presentation</vt:lpstr>
      <vt:lpstr>Representing Mathematical Expressions</vt:lpstr>
      <vt:lpstr>Representing Mathematical Expressions</vt:lpstr>
      <vt:lpstr>Minimum Spanning Tree</vt:lpstr>
      <vt:lpstr>PowerPoint Presentation</vt:lpstr>
      <vt:lpstr>Prim's Algorithm</vt:lpstr>
      <vt:lpstr>Prim's Algorithm</vt:lpstr>
      <vt:lpstr>Prim's Algorithm</vt:lpstr>
      <vt:lpstr>PowerPoint Presentation</vt:lpstr>
      <vt:lpstr>PowerPoint Presentation</vt:lpstr>
      <vt:lpstr>PowerPoint Presentation</vt:lpstr>
      <vt:lpstr>Binary Search Tree</vt:lpstr>
      <vt:lpstr>BST Example</vt:lpstr>
      <vt:lpstr>BST Practice</vt:lpstr>
      <vt:lpstr>BST Practice</vt:lpstr>
      <vt:lpstr>Which Tree?</vt:lpstr>
      <vt:lpstr>Which Tree?</vt:lpstr>
      <vt:lpstr>Binary Search Trees Cost</vt:lpstr>
      <vt:lpstr>Weighted Binary Search Trees</vt:lpstr>
      <vt:lpstr>PowerPoint Presentation</vt:lpstr>
      <vt:lpstr>Printing Trees with Python</vt:lpstr>
      <vt:lpstr>How Many Levels</vt:lpstr>
      <vt:lpstr>How Many Levels</vt:lpstr>
      <vt:lpstr>Review Homework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Clements, William</dc:creator>
  <cp:lastModifiedBy>Clements, William</cp:lastModifiedBy>
  <cp:revision>1</cp:revision>
  <dcterms:created xsi:type="dcterms:W3CDTF">2023-10-20T17:55:00Z</dcterms:created>
  <dcterms:modified xsi:type="dcterms:W3CDTF">2024-02-21T19:39:19Z</dcterms:modified>
</cp:coreProperties>
</file>

<file path=docProps/thumbnail.jpeg>
</file>